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ADA345-83A0-4774-BCD3-749DA566F25B}" v="117" dt="2025-12-09T10:29:12.9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6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Ramish Ali" userId="69fedf87d3ab5f0b" providerId="LiveId" clId="{E6F28315-45EA-477D-9F3F-85C085477D94}"/>
    <pc:docChg chg="undo custSel addSld delSld modSld addMainMaster delMainMaster">
      <pc:chgData name="Muhammad Ramish Ali" userId="69fedf87d3ab5f0b" providerId="LiveId" clId="{E6F28315-45EA-477D-9F3F-85C085477D94}" dt="2025-12-09T10:30:02.016" v="1372" actId="20577"/>
      <pc:docMkLst>
        <pc:docMk/>
      </pc:docMkLst>
      <pc:sldChg chg="addSp delSp modSp new mod setBg modClrScheme addAnim delAnim setClrOvrMap chgLayout">
        <pc:chgData name="Muhammad Ramish Ali" userId="69fedf87d3ab5f0b" providerId="LiveId" clId="{E6F28315-45EA-477D-9F3F-85C085477D94}" dt="2025-12-09T10:05:18.623" v="1202" actId="27636"/>
        <pc:sldMkLst>
          <pc:docMk/>
          <pc:sldMk cId="3921383090" sldId="256"/>
        </pc:sldMkLst>
        <pc:spChg chg="mod ord">
          <ac:chgData name="Muhammad Ramish Ali" userId="69fedf87d3ab5f0b" providerId="LiveId" clId="{E6F28315-45EA-477D-9F3F-85C085477D94}" dt="2025-12-09T08:49:01.367" v="161" actId="26606"/>
          <ac:spMkLst>
            <pc:docMk/>
            <pc:sldMk cId="3921383090" sldId="256"/>
            <ac:spMk id="2" creationId="{5414B3D6-C26F-3057-11FC-0C20F1FCEC7B}"/>
          </ac:spMkLst>
        </pc:spChg>
        <pc:spChg chg="mod ord">
          <ac:chgData name="Muhammad Ramish Ali" userId="69fedf87d3ab5f0b" providerId="LiveId" clId="{E6F28315-45EA-477D-9F3F-85C085477D94}" dt="2025-12-09T10:05:18.623" v="1202" actId="27636"/>
          <ac:spMkLst>
            <pc:docMk/>
            <pc:sldMk cId="3921383090" sldId="256"/>
            <ac:spMk id="3" creationId="{3BDCD30C-83B0-CD04-222A-88941127ECCF}"/>
          </ac:spMkLst>
        </pc:spChg>
        <pc:spChg chg="add del">
          <ac:chgData name="Muhammad Ramish Ali" userId="69fedf87d3ab5f0b" providerId="LiveId" clId="{E6F28315-45EA-477D-9F3F-85C085477D94}" dt="2025-12-09T08:44:44.106" v="4" actId="26606"/>
          <ac:spMkLst>
            <pc:docMk/>
            <pc:sldMk cId="3921383090" sldId="256"/>
            <ac:spMk id="9" creationId="{71B2258F-86CA-4D4D-8270-BC05FCDEBFB3}"/>
          </ac:spMkLst>
        </pc:spChg>
        <pc:spChg chg="add del">
          <ac:chgData name="Muhammad Ramish Ali" userId="69fedf87d3ab5f0b" providerId="LiveId" clId="{E6F28315-45EA-477D-9F3F-85C085477D94}" dt="2025-12-09T08:44:45.327" v="6" actId="26606"/>
          <ac:spMkLst>
            <pc:docMk/>
            <pc:sldMk cId="3921383090" sldId="256"/>
            <ac:spMk id="11" creationId="{F49775AF-8896-43EE-92C6-83497D6DC56F}"/>
          </ac:spMkLst>
        </pc:spChg>
        <pc:spChg chg="add del">
          <ac:chgData name="Muhammad Ramish Ali" userId="69fedf87d3ab5f0b" providerId="LiveId" clId="{E6F28315-45EA-477D-9F3F-85C085477D94}" dt="2025-12-09T08:44:45.327" v="6" actId="26606"/>
          <ac:spMkLst>
            <pc:docMk/>
            <pc:sldMk cId="3921383090" sldId="256"/>
            <ac:spMk id="12" creationId="{9B7AD9F6-8CE7-4299-8FC6-328F4DCD3FF9}"/>
          </ac:spMkLst>
        </pc:spChg>
        <pc:spChg chg="add del">
          <ac:chgData name="Muhammad Ramish Ali" userId="69fedf87d3ab5f0b" providerId="LiveId" clId="{E6F28315-45EA-477D-9F3F-85C085477D94}" dt="2025-12-09T08:44:51.881" v="12" actId="26606"/>
          <ac:spMkLst>
            <pc:docMk/>
            <pc:sldMk cId="3921383090" sldId="256"/>
            <ac:spMk id="13" creationId="{AF2F604E-43BE-4DC3-B983-E071523364F8}"/>
          </ac:spMkLst>
        </pc:spChg>
        <pc:spChg chg="add del">
          <ac:chgData name="Muhammad Ramish Ali" userId="69fedf87d3ab5f0b" providerId="LiveId" clId="{E6F28315-45EA-477D-9F3F-85C085477D94}" dt="2025-12-09T08:44:46.805" v="8" actId="26606"/>
          <ac:spMkLst>
            <pc:docMk/>
            <pc:sldMk cId="3921383090" sldId="256"/>
            <ac:spMk id="14" creationId="{ECC07320-C2CA-4E29-8481-9D9E143C7788}"/>
          </ac:spMkLst>
        </pc:spChg>
        <pc:spChg chg="add del">
          <ac:chgData name="Muhammad Ramish Ali" userId="69fedf87d3ab5f0b" providerId="LiveId" clId="{E6F28315-45EA-477D-9F3F-85C085477D94}" dt="2025-12-09T08:44:46.805" v="8" actId="26606"/>
          <ac:spMkLst>
            <pc:docMk/>
            <pc:sldMk cId="3921383090" sldId="256"/>
            <ac:spMk id="15" creationId="{178FB36B-5BFE-42CA-BC60-1115E0D95EEC}"/>
          </ac:spMkLst>
        </pc:spChg>
        <pc:spChg chg="add del">
          <ac:chgData name="Muhammad Ramish Ali" userId="69fedf87d3ab5f0b" providerId="LiveId" clId="{E6F28315-45EA-477D-9F3F-85C085477D94}" dt="2025-12-09T08:44:48.745" v="10" actId="26606"/>
          <ac:spMkLst>
            <pc:docMk/>
            <pc:sldMk cId="3921383090" sldId="256"/>
            <ac:spMk id="17" creationId="{2CAD20A5-B9BF-4C29-B1C0-882CF36B433A}"/>
          </ac:spMkLst>
        </pc:spChg>
        <pc:spChg chg="add del">
          <ac:chgData name="Muhammad Ramish Ali" userId="69fedf87d3ab5f0b" providerId="LiveId" clId="{E6F28315-45EA-477D-9F3F-85C085477D94}" dt="2025-12-09T08:44:48.745" v="10" actId="26606"/>
          <ac:spMkLst>
            <pc:docMk/>
            <pc:sldMk cId="3921383090" sldId="256"/>
            <ac:spMk id="18" creationId="{7283847B-B7B4-4D47-875A-C45ADEF4C2C9}"/>
          </ac:spMkLst>
        </pc:spChg>
        <pc:spChg chg="add del">
          <ac:chgData name="Muhammad Ramish Ali" userId="69fedf87d3ab5f0b" providerId="LiveId" clId="{E6F28315-45EA-477D-9F3F-85C085477D94}" dt="2025-12-09T08:44:51.881" v="12" actId="26606"/>
          <ac:spMkLst>
            <pc:docMk/>
            <pc:sldMk cId="3921383090" sldId="256"/>
            <ac:spMk id="20" creationId="{6CCA5F87-1D1E-45CB-8D83-FC7EEFAD9935}"/>
          </ac:spMkLst>
        </pc:spChg>
        <pc:spChg chg="add del">
          <ac:chgData name="Muhammad Ramish Ali" userId="69fedf87d3ab5f0b" providerId="LiveId" clId="{E6F28315-45EA-477D-9F3F-85C085477D94}" dt="2025-12-09T08:44:51.881" v="12" actId="26606"/>
          <ac:spMkLst>
            <pc:docMk/>
            <pc:sldMk cId="3921383090" sldId="256"/>
            <ac:spMk id="21" creationId="{7CCFC2C6-6238-4A2F-93DE-2ADF74AF635E}"/>
          </ac:spMkLst>
        </pc:spChg>
        <pc:spChg chg="add del">
          <ac:chgData name="Muhammad Ramish Ali" userId="69fedf87d3ab5f0b" providerId="LiveId" clId="{E6F28315-45EA-477D-9F3F-85C085477D94}" dt="2025-12-09T08:44:51.881" v="12" actId="26606"/>
          <ac:spMkLst>
            <pc:docMk/>
            <pc:sldMk cId="3921383090" sldId="256"/>
            <ac:spMk id="22" creationId="{08C9B587-E65E-4B52-B37C-ABEBB6E87928}"/>
          </ac:spMkLst>
        </pc:spChg>
        <pc:spChg chg="add del">
          <ac:chgData name="Muhammad Ramish Ali" userId="69fedf87d3ab5f0b" providerId="LiveId" clId="{E6F28315-45EA-477D-9F3F-85C085477D94}" dt="2025-12-09T08:44:55.199" v="14" actId="26606"/>
          <ac:spMkLst>
            <pc:docMk/>
            <pc:sldMk cId="3921383090" sldId="256"/>
            <ac:spMk id="24" creationId="{32E62931-8EB4-42BB-BAAB-D8757BE66D8E}"/>
          </ac:spMkLst>
        </pc:spChg>
        <pc:spChg chg="add del">
          <ac:chgData name="Muhammad Ramish Ali" userId="69fedf87d3ab5f0b" providerId="LiveId" clId="{E6F28315-45EA-477D-9F3F-85C085477D94}" dt="2025-12-09T08:44:56.302" v="16" actId="26606"/>
          <ac:spMkLst>
            <pc:docMk/>
            <pc:sldMk cId="3921383090" sldId="256"/>
            <ac:spMk id="26" creationId="{9B7AD9F6-8CE7-4299-8FC6-328F4DCD3FF9}"/>
          </ac:spMkLst>
        </pc:spChg>
        <pc:spChg chg="add del">
          <ac:chgData name="Muhammad Ramish Ali" userId="69fedf87d3ab5f0b" providerId="LiveId" clId="{E6F28315-45EA-477D-9F3F-85C085477D94}" dt="2025-12-09T08:44:56.302" v="16" actId="26606"/>
          <ac:spMkLst>
            <pc:docMk/>
            <pc:sldMk cId="3921383090" sldId="256"/>
            <ac:spMk id="27" creationId="{F49775AF-8896-43EE-92C6-83497D6DC56F}"/>
          </ac:spMkLst>
        </pc:spChg>
        <pc:spChg chg="add del">
          <ac:chgData name="Muhammad Ramish Ali" userId="69fedf87d3ab5f0b" providerId="LiveId" clId="{E6F28315-45EA-477D-9F3F-85C085477D94}" dt="2025-12-09T08:47:08.831" v="46" actId="26606"/>
          <ac:spMkLst>
            <pc:docMk/>
            <pc:sldMk cId="3921383090" sldId="256"/>
            <ac:spMk id="29" creationId="{ECC07320-C2CA-4E29-8481-9D9E143C7788}"/>
          </ac:spMkLst>
        </pc:spChg>
        <pc:spChg chg="add del">
          <ac:chgData name="Muhammad Ramish Ali" userId="69fedf87d3ab5f0b" providerId="LiveId" clId="{E6F28315-45EA-477D-9F3F-85C085477D94}" dt="2025-12-09T08:47:08.831" v="46" actId="26606"/>
          <ac:spMkLst>
            <pc:docMk/>
            <pc:sldMk cId="3921383090" sldId="256"/>
            <ac:spMk id="30" creationId="{178FB36B-5BFE-42CA-BC60-1115E0D95EEC}"/>
          </ac:spMkLst>
        </pc:spChg>
        <pc:spChg chg="add del">
          <ac:chgData name="Muhammad Ramish Ali" userId="69fedf87d3ab5f0b" providerId="LiveId" clId="{E6F28315-45EA-477D-9F3F-85C085477D94}" dt="2025-12-09T08:46:11.420" v="24" actId="26606"/>
          <ac:spMkLst>
            <pc:docMk/>
            <pc:sldMk cId="3921383090" sldId="256"/>
            <ac:spMk id="35" creationId="{ECC07320-C2CA-4E29-8481-9D9E143C7788}"/>
          </ac:spMkLst>
        </pc:spChg>
        <pc:spChg chg="add del">
          <ac:chgData name="Muhammad Ramish Ali" userId="69fedf87d3ab5f0b" providerId="LiveId" clId="{E6F28315-45EA-477D-9F3F-85C085477D94}" dt="2025-12-09T08:46:11.420" v="24" actId="26606"/>
          <ac:spMkLst>
            <pc:docMk/>
            <pc:sldMk cId="3921383090" sldId="256"/>
            <ac:spMk id="37" creationId="{178FB36B-5BFE-42CA-BC60-1115E0D95EEC}"/>
          </ac:spMkLst>
        </pc:spChg>
        <pc:spChg chg="add del">
          <ac:chgData name="Muhammad Ramish Ali" userId="69fedf87d3ab5f0b" providerId="LiveId" clId="{E6F28315-45EA-477D-9F3F-85C085477D94}" dt="2025-12-09T08:46:13.674" v="26" actId="26606"/>
          <ac:spMkLst>
            <pc:docMk/>
            <pc:sldMk cId="3921383090" sldId="256"/>
            <ac:spMk id="39" creationId="{08C9B587-E65E-4B52-B37C-ABEBB6E87928}"/>
          </ac:spMkLst>
        </pc:spChg>
        <pc:spChg chg="add del">
          <ac:chgData name="Muhammad Ramish Ali" userId="69fedf87d3ab5f0b" providerId="LiveId" clId="{E6F28315-45EA-477D-9F3F-85C085477D94}" dt="2025-12-09T08:46:13.674" v="26" actId="26606"/>
          <ac:spMkLst>
            <pc:docMk/>
            <pc:sldMk cId="3921383090" sldId="256"/>
            <ac:spMk id="40" creationId="{031EA4A4-5D79-4817-B146-24029A2F3CC7}"/>
          </ac:spMkLst>
        </pc:spChg>
        <pc:spChg chg="add del">
          <ac:chgData name="Muhammad Ramish Ali" userId="69fedf87d3ab5f0b" providerId="LiveId" clId="{E6F28315-45EA-477D-9F3F-85C085477D94}" dt="2025-12-09T08:46:13.674" v="26" actId="26606"/>
          <ac:spMkLst>
            <pc:docMk/>
            <pc:sldMk cId="3921383090" sldId="256"/>
            <ac:spMk id="41" creationId="{AF2F604E-43BE-4DC3-B983-E071523364F8}"/>
          </ac:spMkLst>
        </pc:spChg>
        <pc:spChg chg="add del">
          <ac:chgData name="Muhammad Ramish Ali" userId="69fedf87d3ab5f0b" providerId="LiveId" clId="{E6F28315-45EA-477D-9F3F-85C085477D94}" dt="2025-12-09T08:46:16.411" v="28" actId="26606"/>
          <ac:spMkLst>
            <pc:docMk/>
            <pc:sldMk cId="3921383090" sldId="256"/>
            <ac:spMk id="43" creationId="{ECC07320-C2CA-4E29-8481-9D9E143C7788}"/>
          </ac:spMkLst>
        </pc:spChg>
        <pc:spChg chg="add del">
          <ac:chgData name="Muhammad Ramish Ali" userId="69fedf87d3ab5f0b" providerId="LiveId" clId="{E6F28315-45EA-477D-9F3F-85C085477D94}" dt="2025-12-09T08:46:16.411" v="28" actId="26606"/>
          <ac:spMkLst>
            <pc:docMk/>
            <pc:sldMk cId="3921383090" sldId="256"/>
            <ac:spMk id="44" creationId="{178FB36B-5BFE-42CA-BC60-1115E0D95EEC}"/>
          </ac:spMkLst>
        </pc:spChg>
        <pc:spChg chg="add del">
          <ac:chgData name="Muhammad Ramish Ali" userId="69fedf87d3ab5f0b" providerId="LiveId" clId="{E6F28315-45EA-477D-9F3F-85C085477D94}" dt="2025-12-09T08:46:17.904" v="30" actId="26606"/>
          <ac:spMkLst>
            <pc:docMk/>
            <pc:sldMk cId="3921383090" sldId="256"/>
            <ac:spMk id="46" creationId="{8F58EDD9-0685-44E6-9B72-108BB10E1AB0}"/>
          </ac:spMkLst>
        </pc:spChg>
        <pc:spChg chg="add del">
          <ac:chgData name="Muhammad Ramish Ali" userId="69fedf87d3ab5f0b" providerId="LiveId" clId="{E6F28315-45EA-477D-9F3F-85C085477D94}" dt="2025-12-09T08:46:19.141" v="32" actId="26606"/>
          <ac:spMkLst>
            <pc:docMk/>
            <pc:sldMk cId="3921383090" sldId="256"/>
            <ac:spMk id="48" creationId="{8A94871E-96FC-4ADE-815B-41A636E34F1A}"/>
          </ac:spMkLst>
        </pc:spChg>
        <pc:spChg chg="add del">
          <ac:chgData name="Muhammad Ramish Ali" userId="69fedf87d3ab5f0b" providerId="LiveId" clId="{E6F28315-45EA-477D-9F3F-85C085477D94}" dt="2025-12-09T08:46:19.141" v="32" actId="26606"/>
          <ac:spMkLst>
            <pc:docMk/>
            <pc:sldMk cId="3921383090" sldId="256"/>
            <ac:spMk id="49" creationId="{3FCFB1DE-0B7E-48CC-BA90-B2AB0889F9D6}"/>
          </ac:spMkLst>
        </pc:spChg>
        <pc:spChg chg="add del">
          <ac:chgData name="Muhammad Ramish Ali" userId="69fedf87d3ab5f0b" providerId="LiveId" clId="{E6F28315-45EA-477D-9F3F-85C085477D94}" dt="2025-12-09T08:46:23.033" v="34" actId="26606"/>
          <ac:spMkLst>
            <pc:docMk/>
            <pc:sldMk cId="3921383090" sldId="256"/>
            <ac:spMk id="51" creationId="{9B37791B-B040-4694-BFDC-8DD132D86E8E}"/>
          </ac:spMkLst>
        </pc:spChg>
        <pc:spChg chg="add del">
          <ac:chgData name="Muhammad Ramish Ali" userId="69fedf87d3ab5f0b" providerId="LiveId" clId="{E6F28315-45EA-477D-9F3F-85C085477D94}" dt="2025-12-09T08:46:33.225" v="36" actId="26606"/>
          <ac:spMkLst>
            <pc:docMk/>
            <pc:sldMk cId="3921383090" sldId="256"/>
            <ac:spMk id="58" creationId="{ECC07320-C2CA-4E29-8481-9D9E143C7788}"/>
          </ac:spMkLst>
        </pc:spChg>
        <pc:spChg chg="add del">
          <ac:chgData name="Muhammad Ramish Ali" userId="69fedf87d3ab5f0b" providerId="LiveId" clId="{E6F28315-45EA-477D-9F3F-85C085477D94}" dt="2025-12-09T08:46:33.225" v="36" actId="26606"/>
          <ac:spMkLst>
            <pc:docMk/>
            <pc:sldMk cId="3921383090" sldId="256"/>
            <ac:spMk id="59" creationId="{178FB36B-5BFE-42CA-BC60-1115E0D95EEC}"/>
          </ac:spMkLst>
        </pc:spChg>
        <pc:spChg chg="add del">
          <ac:chgData name="Muhammad Ramish Ali" userId="69fedf87d3ab5f0b" providerId="LiveId" clId="{E6F28315-45EA-477D-9F3F-85C085477D94}" dt="2025-12-09T08:46:42.226" v="38" actId="26606"/>
          <ac:spMkLst>
            <pc:docMk/>
            <pc:sldMk cId="3921383090" sldId="256"/>
            <ac:spMk id="61" creationId="{031EA4A4-5D79-4817-B146-24029A2F3CC7}"/>
          </ac:spMkLst>
        </pc:spChg>
        <pc:spChg chg="add del">
          <ac:chgData name="Muhammad Ramish Ali" userId="69fedf87d3ab5f0b" providerId="LiveId" clId="{E6F28315-45EA-477D-9F3F-85C085477D94}" dt="2025-12-09T08:46:42.226" v="38" actId="26606"/>
          <ac:spMkLst>
            <pc:docMk/>
            <pc:sldMk cId="3921383090" sldId="256"/>
            <ac:spMk id="62" creationId="{AF2F604E-43BE-4DC3-B983-E071523364F8}"/>
          </ac:spMkLst>
        </pc:spChg>
        <pc:spChg chg="add del">
          <ac:chgData name="Muhammad Ramish Ali" userId="69fedf87d3ab5f0b" providerId="LiveId" clId="{E6F28315-45EA-477D-9F3F-85C085477D94}" dt="2025-12-09T08:46:42.226" v="38" actId="26606"/>
          <ac:spMkLst>
            <pc:docMk/>
            <pc:sldMk cId="3921383090" sldId="256"/>
            <ac:spMk id="63" creationId="{08C9B587-E65E-4B52-B37C-ABEBB6E87928}"/>
          </ac:spMkLst>
        </pc:spChg>
        <pc:spChg chg="add del">
          <ac:chgData name="Muhammad Ramish Ali" userId="69fedf87d3ab5f0b" providerId="LiveId" clId="{E6F28315-45EA-477D-9F3F-85C085477D94}" dt="2025-12-09T08:46:59.373" v="41" actId="26606"/>
          <ac:spMkLst>
            <pc:docMk/>
            <pc:sldMk cId="3921383090" sldId="256"/>
            <ac:spMk id="65" creationId="{ECC07320-C2CA-4E29-8481-9D9E143C7788}"/>
          </ac:spMkLst>
        </pc:spChg>
        <pc:spChg chg="add del">
          <ac:chgData name="Muhammad Ramish Ali" userId="69fedf87d3ab5f0b" providerId="LiveId" clId="{E6F28315-45EA-477D-9F3F-85C085477D94}" dt="2025-12-09T08:46:59.373" v="41" actId="26606"/>
          <ac:spMkLst>
            <pc:docMk/>
            <pc:sldMk cId="3921383090" sldId="256"/>
            <ac:spMk id="66" creationId="{178FB36B-5BFE-42CA-BC60-1115E0D95EEC}"/>
          </ac:spMkLst>
        </pc:spChg>
        <pc:spChg chg="add del">
          <ac:chgData name="Muhammad Ramish Ali" userId="69fedf87d3ab5f0b" providerId="LiveId" clId="{E6F28315-45EA-477D-9F3F-85C085477D94}" dt="2025-12-09T08:47:02.603" v="43" actId="26606"/>
          <ac:spMkLst>
            <pc:docMk/>
            <pc:sldMk cId="3921383090" sldId="256"/>
            <ac:spMk id="68" creationId="{736ACF6A-FC06-4E10-819E-2E7BC6978872}"/>
          </ac:spMkLst>
        </pc:spChg>
        <pc:spChg chg="add del">
          <ac:chgData name="Muhammad Ramish Ali" userId="69fedf87d3ab5f0b" providerId="LiveId" clId="{E6F28315-45EA-477D-9F3F-85C085477D94}" dt="2025-12-09T08:47:02.603" v="43" actId="26606"/>
          <ac:spMkLst>
            <pc:docMk/>
            <pc:sldMk cId="3921383090" sldId="256"/>
            <ac:spMk id="69" creationId="{55F12CF4-2DA8-61EA-0A5C-3753DDDAD188}"/>
          </ac:spMkLst>
        </pc:spChg>
        <pc:spChg chg="add del">
          <ac:chgData name="Muhammad Ramish Ali" userId="69fedf87d3ab5f0b" providerId="LiveId" clId="{E6F28315-45EA-477D-9F3F-85C085477D94}" dt="2025-12-09T08:47:08.823" v="45" actId="26606"/>
          <ac:spMkLst>
            <pc:docMk/>
            <pc:sldMk cId="3921383090" sldId="256"/>
            <ac:spMk id="72" creationId="{10A34275-CD0A-499C-9600-C96742FACE6C}"/>
          </ac:spMkLst>
        </pc:spChg>
        <pc:spChg chg="add del">
          <ac:chgData name="Muhammad Ramish Ali" userId="69fedf87d3ab5f0b" providerId="LiveId" clId="{E6F28315-45EA-477D-9F3F-85C085477D94}" dt="2025-12-09T08:49:01.367" v="161" actId="26606"/>
          <ac:spMkLst>
            <pc:docMk/>
            <pc:sldMk cId="3921383090" sldId="256"/>
            <ac:spMk id="78" creationId="{031EA4A4-5D79-4817-B146-24029A2F3CC7}"/>
          </ac:spMkLst>
        </pc:spChg>
        <pc:spChg chg="add del">
          <ac:chgData name="Muhammad Ramish Ali" userId="69fedf87d3ab5f0b" providerId="LiveId" clId="{E6F28315-45EA-477D-9F3F-85C085477D94}" dt="2025-12-09T08:49:01.367" v="161" actId="26606"/>
          <ac:spMkLst>
            <pc:docMk/>
            <pc:sldMk cId="3921383090" sldId="256"/>
            <ac:spMk id="79" creationId="{AF2F604E-43BE-4DC3-B983-E071523364F8}"/>
          </ac:spMkLst>
        </pc:spChg>
        <pc:spChg chg="add del">
          <ac:chgData name="Muhammad Ramish Ali" userId="69fedf87d3ab5f0b" providerId="LiveId" clId="{E6F28315-45EA-477D-9F3F-85C085477D94}" dt="2025-12-09T08:49:01.367" v="161" actId="26606"/>
          <ac:spMkLst>
            <pc:docMk/>
            <pc:sldMk cId="3921383090" sldId="256"/>
            <ac:spMk id="80" creationId="{08C9B587-E65E-4B52-B37C-ABEBB6E87928}"/>
          </ac:spMkLst>
        </pc:spChg>
        <pc:spChg chg="add del">
          <ac:chgData name="Muhammad Ramish Ali" userId="69fedf87d3ab5f0b" providerId="LiveId" clId="{E6F28315-45EA-477D-9F3F-85C085477D94}" dt="2025-12-09T08:48:22.557" v="154" actId="26606"/>
          <ac:spMkLst>
            <pc:docMk/>
            <pc:sldMk cId="3921383090" sldId="256"/>
            <ac:spMk id="85" creationId="{82950D9A-4705-4314-961A-4F88B2CE412D}"/>
          </ac:spMkLst>
        </pc:spChg>
        <pc:spChg chg="add del">
          <ac:chgData name="Muhammad Ramish Ali" userId="69fedf87d3ab5f0b" providerId="LiveId" clId="{E6F28315-45EA-477D-9F3F-85C085477D94}" dt="2025-12-09T08:48:22.557" v="154" actId="26606"/>
          <ac:spMkLst>
            <pc:docMk/>
            <pc:sldMk cId="3921383090" sldId="256"/>
            <ac:spMk id="87" creationId="{B13969F2-ED52-4E5C-B3FC-01E01B8B9FBC}"/>
          </ac:spMkLst>
        </pc:spChg>
        <pc:spChg chg="add del">
          <ac:chgData name="Muhammad Ramish Ali" userId="69fedf87d3ab5f0b" providerId="LiveId" clId="{E6F28315-45EA-477D-9F3F-85C085477D94}" dt="2025-12-09T08:48:25.482" v="156" actId="26606"/>
          <ac:spMkLst>
            <pc:docMk/>
            <pc:sldMk cId="3921383090" sldId="256"/>
            <ac:spMk id="91" creationId="{7A18C9FB-EC4C-4DAE-8F7D-C6E5AF607958}"/>
          </ac:spMkLst>
        </pc:spChg>
        <pc:spChg chg="add del">
          <ac:chgData name="Muhammad Ramish Ali" userId="69fedf87d3ab5f0b" providerId="LiveId" clId="{E6F28315-45EA-477D-9F3F-85C085477D94}" dt="2025-12-09T08:48:25.482" v="156" actId="26606"/>
          <ac:spMkLst>
            <pc:docMk/>
            <pc:sldMk cId="3921383090" sldId="256"/>
            <ac:spMk id="92" creationId="{3B2B1500-BB55-471C-8A9E-67288297ECE1}"/>
          </ac:spMkLst>
        </pc:spChg>
        <pc:spChg chg="add del">
          <ac:chgData name="Muhammad Ramish Ali" userId="69fedf87d3ab5f0b" providerId="LiveId" clId="{E6F28315-45EA-477D-9F3F-85C085477D94}" dt="2025-12-09T08:48:25.482" v="156" actId="26606"/>
          <ac:spMkLst>
            <pc:docMk/>
            <pc:sldMk cId="3921383090" sldId="256"/>
            <ac:spMk id="93" creationId="{3045E22C-A99D-41BB-AF14-EF1B1E745A70}"/>
          </ac:spMkLst>
        </pc:spChg>
        <pc:spChg chg="add del">
          <ac:chgData name="Muhammad Ramish Ali" userId="69fedf87d3ab5f0b" providerId="LiveId" clId="{E6F28315-45EA-477D-9F3F-85C085477D94}" dt="2025-12-09T08:48:41.018" v="158" actId="26606"/>
          <ac:spMkLst>
            <pc:docMk/>
            <pc:sldMk cId="3921383090" sldId="256"/>
            <ac:spMk id="95" creationId="{4AA13AD3-0A4F-475A-BEBB-DEEFF5C096C3}"/>
          </ac:spMkLst>
        </pc:spChg>
        <pc:spChg chg="add del">
          <ac:chgData name="Muhammad Ramish Ali" userId="69fedf87d3ab5f0b" providerId="LiveId" clId="{E6F28315-45EA-477D-9F3F-85C085477D94}" dt="2025-12-09T08:48:41.018" v="158" actId="26606"/>
          <ac:spMkLst>
            <pc:docMk/>
            <pc:sldMk cId="3921383090" sldId="256"/>
            <ac:spMk id="96" creationId="{5C60DF7C-88F0-40A5-96EC-BABE7A4A39AA}"/>
          </ac:spMkLst>
        </pc:spChg>
        <pc:spChg chg="add del">
          <ac:chgData name="Muhammad Ramish Ali" userId="69fedf87d3ab5f0b" providerId="LiveId" clId="{E6F28315-45EA-477D-9F3F-85C085477D94}" dt="2025-12-09T08:49:01.344" v="160" actId="26606"/>
          <ac:spMkLst>
            <pc:docMk/>
            <pc:sldMk cId="3921383090" sldId="256"/>
            <ac:spMk id="98" creationId="{4EFE82FE-7465-AE46-88DF-34D347E83B84}"/>
          </ac:spMkLst>
        </pc:spChg>
        <pc:spChg chg="add">
          <ac:chgData name="Muhammad Ramish Ali" userId="69fedf87d3ab5f0b" providerId="LiveId" clId="{E6F28315-45EA-477D-9F3F-85C085477D94}" dt="2025-12-09T08:49:01.367" v="161" actId="26606"/>
          <ac:spMkLst>
            <pc:docMk/>
            <pc:sldMk cId="3921383090" sldId="256"/>
            <ac:spMk id="105" creationId="{1A32057F-F015-B1B2-4E3E-2307F8EFC97B}"/>
          </ac:spMkLst>
        </pc:spChg>
        <pc:grpChg chg="add del">
          <ac:chgData name="Muhammad Ramish Ali" userId="69fedf87d3ab5f0b" providerId="LiveId" clId="{E6F28315-45EA-477D-9F3F-85C085477D94}" dt="2025-12-09T08:46:23.033" v="34" actId="26606"/>
          <ac:grpSpMkLst>
            <pc:docMk/>
            <pc:sldMk cId="3921383090" sldId="256"/>
            <ac:grpSpMk id="52" creationId="{0B6CC640-0DD8-4721-B15B-253174AFBB98}"/>
          </ac:grpSpMkLst>
        </pc:grpChg>
        <pc:grpChg chg="add del">
          <ac:chgData name="Muhammad Ramish Ali" userId="69fedf87d3ab5f0b" providerId="LiveId" clId="{E6F28315-45EA-477D-9F3F-85C085477D94}" dt="2025-12-09T08:49:01.344" v="160" actId="26606"/>
          <ac:grpSpMkLst>
            <pc:docMk/>
            <pc:sldMk cId="3921383090" sldId="256"/>
            <ac:grpSpMk id="100" creationId="{1B5E71B3-7269-894E-A00B-31D341365FC9}"/>
          </ac:grpSpMkLst>
        </pc:grpChg>
        <pc:picChg chg="add del mod ord">
          <ac:chgData name="Muhammad Ramish Ali" userId="69fedf87d3ab5f0b" providerId="LiveId" clId="{E6F28315-45EA-477D-9F3F-85C085477D94}" dt="2025-12-09T08:46:03.232" v="21" actId="21"/>
          <ac:picMkLst>
            <pc:docMk/>
            <pc:sldMk cId="3921383090" sldId="256"/>
            <ac:picMk id="4" creationId="{9E21BE6A-5A42-9317-FDCD-C492E342CC0D}"/>
          </ac:picMkLst>
        </pc:picChg>
        <pc:picChg chg="add mod ord">
          <ac:chgData name="Muhammad Ramish Ali" userId="69fedf87d3ab5f0b" providerId="LiveId" clId="{E6F28315-45EA-477D-9F3F-85C085477D94}" dt="2025-12-09T08:49:01.367" v="161" actId="26606"/>
          <ac:picMkLst>
            <pc:docMk/>
            <pc:sldMk cId="3921383090" sldId="256"/>
            <ac:picMk id="5" creationId="{9E21BE6A-5A42-9317-FDCD-C492E342CC0D}"/>
          </ac:picMkLst>
        </pc:picChg>
        <pc:cxnChg chg="add del">
          <ac:chgData name="Muhammad Ramish Ali" userId="69fedf87d3ab5f0b" providerId="LiveId" clId="{E6F28315-45EA-477D-9F3F-85C085477D94}" dt="2025-12-09T08:47:08.823" v="45" actId="26606"/>
          <ac:cxnSpMkLst>
            <pc:docMk/>
            <pc:sldMk cId="3921383090" sldId="256"/>
            <ac:cxnSpMk id="45" creationId="{53E11676-332F-449D-9A03-6CE4ED25CC3C}"/>
          </ac:cxnSpMkLst>
        </pc:cxnChg>
        <pc:cxnChg chg="add del">
          <ac:chgData name="Muhammad Ramish Ali" userId="69fedf87d3ab5f0b" providerId="LiveId" clId="{E6F28315-45EA-477D-9F3F-85C085477D94}" dt="2025-12-09T08:47:02.603" v="43" actId="26606"/>
          <ac:cxnSpMkLst>
            <pc:docMk/>
            <pc:sldMk cId="3921383090" sldId="256"/>
            <ac:cxnSpMk id="70" creationId="{7B9466E0-3884-B930-091B-5BB027876F11}"/>
          </ac:cxnSpMkLst>
        </pc:cxnChg>
        <pc:cxnChg chg="add del">
          <ac:chgData name="Muhammad Ramish Ali" userId="69fedf87d3ab5f0b" providerId="LiveId" clId="{E6F28315-45EA-477D-9F3F-85C085477D94}" dt="2025-12-09T08:47:08.823" v="45" actId="26606"/>
          <ac:cxnSpMkLst>
            <pc:docMk/>
            <pc:sldMk cId="3921383090" sldId="256"/>
            <ac:cxnSpMk id="74" creationId="{12801F4A-0A74-45E0-8E5A-65A65252A346}"/>
          </ac:cxnSpMkLst>
        </pc:cxnChg>
        <pc:cxnChg chg="add del">
          <ac:chgData name="Muhammad Ramish Ali" userId="69fedf87d3ab5f0b" providerId="LiveId" clId="{E6F28315-45EA-477D-9F3F-85C085477D94}" dt="2025-12-09T08:47:08.823" v="45" actId="26606"/>
          <ac:cxnSpMkLst>
            <pc:docMk/>
            <pc:sldMk cId="3921383090" sldId="256"/>
            <ac:cxnSpMk id="75" creationId="{AD245F29-ABE7-4BB1-8164-5F4C4604B29D}"/>
          </ac:cxnSpMkLst>
        </pc:cxnChg>
        <pc:cxnChg chg="add del">
          <ac:chgData name="Muhammad Ramish Ali" userId="69fedf87d3ab5f0b" providerId="LiveId" clId="{E6F28315-45EA-477D-9F3F-85C085477D94}" dt="2025-12-09T08:47:08.823" v="45" actId="26606"/>
          <ac:cxnSpMkLst>
            <pc:docMk/>
            <pc:sldMk cId="3921383090" sldId="256"/>
            <ac:cxnSpMk id="76" creationId="{CF00EEAF-0634-4EEB-81E5-9FBC2170F3F4}"/>
          </ac:cxnSpMkLst>
        </pc:cxnChg>
        <pc:cxnChg chg="add del">
          <ac:chgData name="Muhammad Ramish Ali" userId="69fedf87d3ab5f0b" providerId="LiveId" clId="{E6F28315-45EA-477D-9F3F-85C085477D94}" dt="2025-12-09T08:48:22.557" v="154" actId="26606"/>
          <ac:cxnSpMkLst>
            <pc:docMk/>
            <pc:sldMk cId="3921383090" sldId="256"/>
            <ac:cxnSpMk id="89" creationId="{13AC671C-E66F-43C5-A66A-C477339DD232}"/>
          </ac:cxnSpMkLst>
        </pc:cxnChg>
        <pc:cxnChg chg="add del">
          <ac:chgData name="Muhammad Ramish Ali" userId="69fedf87d3ab5f0b" providerId="LiveId" clId="{E6F28315-45EA-477D-9F3F-85C085477D94}" dt="2025-12-09T08:49:01.344" v="160" actId="26606"/>
          <ac:cxnSpMkLst>
            <pc:docMk/>
            <pc:sldMk cId="3921383090" sldId="256"/>
            <ac:cxnSpMk id="99" creationId="{EEA70831-9A8D-3B4D-8EA5-EE32F93E94E9}"/>
          </ac:cxnSpMkLst>
        </pc:cxnChg>
      </pc:sldChg>
      <pc:sldChg chg="addSp delSp new del mod">
        <pc:chgData name="Muhammad Ramish Ali" userId="69fedf87d3ab5f0b" providerId="LiveId" clId="{E6F28315-45EA-477D-9F3F-85C085477D94}" dt="2025-12-09T08:50:16.325" v="165" actId="680"/>
        <pc:sldMkLst>
          <pc:docMk/>
          <pc:sldMk cId="498946798" sldId="257"/>
        </pc:sldMkLst>
        <pc:spChg chg="add del">
          <ac:chgData name="Muhammad Ramish Ali" userId="69fedf87d3ab5f0b" providerId="LiveId" clId="{E6F28315-45EA-477D-9F3F-85C085477D94}" dt="2025-12-09T08:50:15.954" v="164" actId="22"/>
          <ac:spMkLst>
            <pc:docMk/>
            <pc:sldMk cId="498946798" sldId="257"/>
            <ac:spMk id="3" creationId="{48E72194-E1D2-F8B0-F6E4-6591DB7B764A}"/>
          </ac:spMkLst>
        </pc:spChg>
      </pc:sldChg>
      <pc:sldChg chg="addSp delSp modSp new mod setBg">
        <pc:chgData name="Muhammad Ramish Ali" userId="69fedf87d3ab5f0b" providerId="LiveId" clId="{E6F28315-45EA-477D-9F3F-85C085477D94}" dt="2025-12-09T08:56:07.804" v="253" actId="403"/>
        <pc:sldMkLst>
          <pc:docMk/>
          <pc:sldMk cId="510990272" sldId="257"/>
        </pc:sldMkLst>
        <pc:spChg chg="mod">
          <ac:chgData name="Muhammad Ramish Ali" userId="69fedf87d3ab5f0b" providerId="LiveId" clId="{E6F28315-45EA-477D-9F3F-85C085477D94}" dt="2025-12-09T08:55:15.313" v="234" actId="26606"/>
          <ac:spMkLst>
            <pc:docMk/>
            <pc:sldMk cId="510990272" sldId="257"/>
            <ac:spMk id="2" creationId="{D05FFDA3-8FF3-C575-CB0F-29548712EABE}"/>
          </ac:spMkLst>
        </pc:spChg>
        <pc:spChg chg="add del mod">
          <ac:chgData name="Muhammad Ramish Ali" userId="69fedf87d3ab5f0b" providerId="LiveId" clId="{E6F28315-45EA-477D-9F3F-85C085477D94}" dt="2025-12-09T08:56:07.804" v="253" actId="403"/>
          <ac:spMkLst>
            <pc:docMk/>
            <pc:sldMk cId="510990272" sldId="257"/>
            <ac:spMk id="3" creationId="{163C24D2-4DC6-4C4A-96B0-53D4F4DA35E2}"/>
          </ac:spMkLst>
        </pc:spChg>
        <pc:spChg chg="add del mod">
          <ac:chgData name="Muhammad Ramish Ali" userId="69fedf87d3ab5f0b" providerId="LiveId" clId="{E6F28315-45EA-477D-9F3F-85C085477D94}" dt="2025-12-09T08:54:55.967" v="229" actId="47"/>
          <ac:spMkLst>
            <pc:docMk/>
            <pc:sldMk cId="510990272" sldId="257"/>
            <ac:spMk id="5" creationId="{16C723B5-E6DA-5BE9-B8A0-02BAC13AFFEA}"/>
          </ac:spMkLst>
        </pc:spChg>
        <pc:spChg chg="add del mod">
          <ac:chgData name="Muhammad Ramish Ali" userId="69fedf87d3ab5f0b" providerId="LiveId" clId="{E6F28315-45EA-477D-9F3F-85C085477D94}" dt="2025-12-09T08:54:56.738" v="231" actId="47"/>
          <ac:spMkLst>
            <pc:docMk/>
            <pc:sldMk cId="510990272" sldId="257"/>
            <ac:spMk id="7" creationId="{2456B266-5165-C978-A6C2-23D5DD5C513F}"/>
          </ac:spMkLst>
        </pc:spChg>
        <pc:spChg chg="add del mod">
          <ac:chgData name="Muhammad Ramish Ali" userId="69fedf87d3ab5f0b" providerId="LiveId" clId="{E6F28315-45EA-477D-9F3F-85C085477D94}" dt="2025-12-09T08:54:55.443" v="228" actId="47"/>
          <ac:spMkLst>
            <pc:docMk/>
            <pc:sldMk cId="510990272" sldId="257"/>
            <ac:spMk id="9" creationId="{F64D221C-5C2E-AA32-6C05-31DC58A3BB50}"/>
          </ac:spMkLst>
        </pc:spChg>
        <pc:spChg chg="add del mod">
          <ac:chgData name="Muhammad Ramish Ali" userId="69fedf87d3ab5f0b" providerId="LiveId" clId="{E6F28315-45EA-477D-9F3F-85C085477D94}" dt="2025-12-09T08:54:56.364" v="230" actId="47"/>
          <ac:spMkLst>
            <pc:docMk/>
            <pc:sldMk cId="510990272" sldId="257"/>
            <ac:spMk id="11" creationId="{CEECCD12-A5EB-8222-0997-AB644154C69B}"/>
          </ac:spMkLst>
        </pc:spChg>
        <pc:spChg chg="add del mod">
          <ac:chgData name="Muhammad Ramish Ali" userId="69fedf87d3ab5f0b" providerId="LiveId" clId="{E6F28315-45EA-477D-9F3F-85C085477D94}" dt="2025-12-09T08:54:57.113" v="232" actId="47"/>
          <ac:spMkLst>
            <pc:docMk/>
            <pc:sldMk cId="510990272" sldId="257"/>
            <ac:spMk id="14" creationId="{7D05B577-6AEC-F918-2C80-F22BFBE59B42}"/>
          </ac:spMkLst>
        </pc:spChg>
        <pc:spChg chg="add del">
          <ac:chgData name="Muhammad Ramish Ali" userId="69fedf87d3ab5f0b" providerId="LiveId" clId="{E6F28315-45EA-477D-9F3F-85C085477D94}" dt="2025-12-09T08:54:41.893" v="216" actId="26606"/>
          <ac:spMkLst>
            <pc:docMk/>
            <pc:sldMk cId="510990272" sldId="257"/>
            <ac:spMk id="20" creationId="{5E8D3B17-7638-DFD3-18E4-8A6D611749CF}"/>
          </ac:spMkLst>
        </pc:spChg>
        <pc:spChg chg="add">
          <ac:chgData name="Muhammad Ramish Ali" userId="69fedf87d3ab5f0b" providerId="LiveId" clId="{E6F28315-45EA-477D-9F3F-85C085477D94}" dt="2025-12-09T08:55:15.313" v="234" actId="26606"/>
          <ac:spMkLst>
            <pc:docMk/>
            <pc:sldMk cId="510990272" sldId="257"/>
            <ac:spMk id="21" creationId="{37B65277-82C6-6D08-6DCA-4A7DCC3B7136}"/>
          </ac:spMkLst>
        </pc:spChg>
        <pc:spChg chg="add del">
          <ac:chgData name="Muhammad Ramish Ali" userId="69fedf87d3ab5f0b" providerId="LiveId" clId="{E6F28315-45EA-477D-9F3F-85C085477D94}" dt="2025-12-09T08:54:57.607" v="233" actId="26606"/>
          <ac:spMkLst>
            <pc:docMk/>
            <pc:sldMk cId="510990272" sldId="257"/>
            <ac:spMk id="22" creationId="{600DC1B0-7E1A-BD02-3F93-19E6B1B75075}"/>
          </ac:spMkLst>
        </pc:spChg>
        <pc:graphicFrameChg chg="add del">
          <ac:chgData name="Muhammad Ramish Ali" userId="69fedf87d3ab5f0b" providerId="LiveId" clId="{E6F28315-45EA-477D-9F3F-85C085477D94}" dt="2025-12-09T08:52:44.143" v="181" actId="26606"/>
          <ac:graphicFrameMkLst>
            <pc:docMk/>
            <pc:sldMk cId="510990272" sldId="257"/>
            <ac:graphicFrameMk id="13" creationId="{F5FA034E-4A65-64FE-AB30-4B4658A48A14}"/>
          </ac:graphicFrameMkLst>
        </pc:graphicFrameChg>
        <pc:graphicFrameChg chg="add del">
          <ac:chgData name="Muhammad Ramish Ali" userId="69fedf87d3ab5f0b" providerId="LiveId" clId="{E6F28315-45EA-477D-9F3F-85C085477D94}" dt="2025-12-09T08:52:47.120" v="183" actId="26606"/>
          <ac:graphicFrameMkLst>
            <pc:docMk/>
            <pc:sldMk cId="510990272" sldId="257"/>
            <ac:graphicFrameMk id="15" creationId="{D59D7698-A42A-DEDE-742F-2E019819C138}"/>
          </ac:graphicFrameMkLst>
        </pc:graphicFrameChg>
        <pc:graphicFrameChg chg="add del">
          <ac:chgData name="Muhammad Ramish Ali" userId="69fedf87d3ab5f0b" providerId="LiveId" clId="{E6F28315-45EA-477D-9F3F-85C085477D94}" dt="2025-12-09T08:52:52.758" v="187" actId="26606"/>
          <ac:graphicFrameMkLst>
            <pc:docMk/>
            <pc:sldMk cId="510990272" sldId="257"/>
            <ac:graphicFrameMk id="17" creationId="{3A6DD0A8-1B89-A069-CB71-076BB2E92B40}"/>
          </ac:graphicFrameMkLst>
        </pc:graphicFrameChg>
        <pc:graphicFrameChg chg="add del">
          <ac:chgData name="Muhammad Ramish Ali" userId="69fedf87d3ab5f0b" providerId="LiveId" clId="{E6F28315-45EA-477D-9F3F-85C085477D94}" dt="2025-12-09T08:54:57.607" v="233" actId="26606"/>
          <ac:graphicFrameMkLst>
            <pc:docMk/>
            <pc:sldMk cId="510990272" sldId="257"/>
            <ac:graphicFrameMk id="23" creationId="{D1658D9B-F4AA-A45D-A9FE-1A17C28C4B54}"/>
          </ac:graphicFrameMkLst>
        </pc:graphicFrameChg>
        <pc:picChg chg="add del">
          <ac:chgData name="Muhammad Ramish Ali" userId="69fedf87d3ab5f0b" providerId="LiveId" clId="{E6F28315-45EA-477D-9F3F-85C085477D94}" dt="2025-12-09T08:54:41.893" v="216" actId="26606"/>
          <ac:picMkLst>
            <pc:docMk/>
            <pc:sldMk cId="510990272" sldId="257"/>
            <ac:picMk id="16" creationId="{3DE1635A-B16B-DE26-D59F-B06C340551A6}"/>
          </ac:picMkLst>
        </pc:picChg>
        <pc:picChg chg="add">
          <ac:chgData name="Muhammad Ramish Ali" userId="69fedf87d3ab5f0b" providerId="LiveId" clId="{E6F28315-45EA-477D-9F3F-85C085477D94}" dt="2025-12-09T08:55:15.313" v="234" actId="26606"/>
          <ac:picMkLst>
            <pc:docMk/>
            <pc:sldMk cId="510990272" sldId="257"/>
            <ac:picMk id="18" creationId="{2CD8745B-42CA-0D8C-7837-0B386C9596AB}"/>
          </ac:picMkLst>
        </pc:picChg>
      </pc:sldChg>
      <pc:sldChg chg="addSp delSp modSp new mod setBg">
        <pc:chgData name="Muhammad Ramish Ali" userId="69fedf87d3ab5f0b" providerId="LiveId" clId="{E6F28315-45EA-477D-9F3F-85C085477D94}" dt="2025-12-09T09:06:06.107" v="418" actId="14100"/>
        <pc:sldMkLst>
          <pc:docMk/>
          <pc:sldMk cId="3948540198" sldId="258"/>
        </pc:sldMkLst>
        <pc:spChg chg="add del mod">
          <ac:chgData name="Muhammad Ramish Ali" userId="69fedf87d3ab5f0b" providerId="LiveId" clId="{E6F28315-45EA-477D-9F3F-85C085477D94}" dt="2025-12-09T08:57:12.607" v="268" actId="22"/>
          <ac:spMkLst>
            <pc:docMk/>
            <pc:sldMk cId="3948540198" sldId="258"/>
            <ac:spMk id="3" creationId="{5E864264-8336-2075-9C4F-BB992F560C29}"/>
          </ac:spMkLst>
        </pc:spChg>
        <pc:spChg chg="add mod">
          <ac:chgData name="Muhammad Ramish Ali" userId="69fedf87d3ab5f0b" providerId="LiveId" clId="{E6F28315-45EA-477D-9F3F-85C085477D94}" dt="2025-12-09T08:57:08.729" v="262"/>
          <ac:spMkLst>
            <pc:docMk/>
            <pc:sldMk cId="3948540198" sldId="258"/>
            <ac:spMk id="5" creationId="{DED36E05-5C58-97B2-7EFF-1C48BE52BAF3}"/>
          </ac:spMkLst>
        </pc:spChg>
        <pc:spChg chg="add mod">
          <ac:chgData name="Muhammad Ramish Ali" userId="69fedf87d3ab5f0b" providerId="LiveId" clId="{E6F28315-45EA-477D-9F3F-85C085477D94}" dt="2025-12-09T08:57:08.729" v="262"/>
          <ac:spMkLst>
            <pc:docMk/>
            <pc:sldMk cId="3948540198" sldId="258"/>
            <ac:spMk id="7" creationId="{F3DF82AE-F17F-E219-D732-2C8F465C33D5}"/>
          </ac:spMkLst>
        </pc:spChg>
        <pc:spChg chg="add mod">
          <ac:chgData name="Muhammad Ramish Ali" userId="69fedf87d3ab5f0b" providerId="LiveId" clId="{E6F28315-45EA-477D-9F3F-85C085477D94}" dt="2025-12-09T08:57:08.729" v="262"/>
          <ac:spMkLst>
            <pc:docMk/>
            <pc:sldMk cId="3948540198" sldId="258"/>
            <ac:spMk id="8" creationId="{6321C7B1-0D1A-A39B-B551-0A567D09851A}"/>
          </ac:spMkLst>
        </pc:spChg>
        <pc:spChg chg="add mod">
          <ac:chgData name="Muhammad Ramish Ali" userId="69fedf87d3ab5f0b" providerId="LiveId" clId="{E6F28315-45EA-477D-9F3F-85C085477D94}" dt="2025-12-09T08:57:08.729" v="262"/>
          <ac:spMkLst>
            <pc:docMk/>
            <pc:sldMk cId="3948540198" sldId="258"/>
            <ac:spMk id="9" creationId="{4E5367C0-BA0B-43F3-EA61-241D05C16215}"/>
          </ac:spMkLst>
        </pc:spChg>
        <pc:spChg chg="add mod">
          <ac:chgData name="Muhammad Ramish Ali" userId="69fedf87d3ab5f0b" providerId="LiveId" clId="{E6F28315-45EA-477D-9F3F-85C085477D94}" dt="2025-12-09T08:57:08.729" v="262"/>
          <ac:spMkLst>
            <pc:docMk/>
            <pc:sldMk cId="3948540198" sldId="258"/>
            <ac:spMk id="10" creationId="{E63ED284-C45B-DC3A-681C-6ECD20C6E7CD}"/>
          </ac:spMkLst>
        </pc:spChg>
        <pc:spChg chg="add mod">
          <ac:chgData name="Muhammad Ramish Ali" userId="69fedf87d3ab5f0b" providerId="LiveId" clId="{E6F28315-45EA-477D-9F3F-85C085477D94}" dt="2025-12-09T08:57:08.729" v="262"/>
          <ac:spMkLst>
            <pc:docMk/>
            <pc:sldMk cId="3948540198" sldId="258"/>
            <ac:spMk id="11" creationId="{7AB47F7A-E8B0-8666-4BB2-9B2CFF89333B}"/>
          </ac:spMkLst>
        </pc:spChg>
        <pc:spChg chg="add mod">
          <ac:chgData name="Muhammad Ramish Ali" userId="69fedf87d3ab5f0b" providerId="LiveId" clId="{E6F28315-45EA-477D-9F3F-85C085477D94}" dt="2025-12-09T08:57:08.729" v="262"/>
          <ac:spMkLst>
            <pc:docMk/>
            <pc:sldMk cId="3948540198" sldId="258"/>
            <ac:spMk id="12" creationId="{4614B67F-0406-6340-3AD9-28FCB4C57B8E}"/>
          </ac:spMkLst>
        </pc:spChg>
        <pc:spChg chg="add mod">
          <ac:chgData name="Muhammad Ramish Ali" userId="69fedf87d3ab5f0b" providerId="LiveId" clId="{E6F28315-45EA-477D-9F3F-85C085477D94}" dt="2025-12-09T08:57:08.729" v="262"/>
          <ac:spMkLst>
            <pc:docMk/>
            <pc:sldMk cId="3948540198" sldId="258"/>
            <ac:spMk id="13" creationId="{2CD4DF87-AF7D-7456-95B4-55D9675ED369}"/>
          </ac:spMkLst>
        </pc:spChg>
        <pc:spChg chg="add mod">
          <ac:chgData name="Muhammad Ramish Ali" userId="69fedf87d3ab5f0b" providerId="LiveId" clId="{E6F28315-45EA-477D-9F3F-85C085477D94}" dt="2025-12-09T08:57:08.729" v="262"/>
          <ac:spMkLst>
            <pc:docMk/>
            <pc:sldMk cId="3948540198" sldId="258"/>
            <ac:spMk id="14" creationId="{4ACCA370-EEF8-FFB2-CB26-8FD4880492FD}"/>
          </ac:spMkLst>
        </pc:spChg>
        <pc:spChg chg="add mod">
          <ac:chgData name="Muhammad Ramish Ali" userId="69fedf87d3ab5f0b" providerId="LiveId" clId="{E6F28315-45EA-477D-9F3F-85C085477D94}" dt="2025-12-09T08:57:13.319" v="269"/>
          <ac:spMkLst>
            <pc:docMk/>
            <pc:sldMk cId="3948540198" sldId="258"/>
            <ac:spMk id="15" creationId="{55EAEF14-AFC9-BEF7-106C-F53119B1B1CE}"/>
          </ac:spMkLst>
        </pc:spChg>
        <pc:spChg chg="add mod">
          <ac:chgData name="Muhammad Ramish Ali" userId="69fedf87d3ab5f0b" providerId="LiveId" clId="{E6F28315-45EA-477D-9F3F-85C085477D94}" dt="2025-12-09T08:58:21.704" v="287" actId="20577"/>
          <ac:spMkLst>
            <pc:docMk/>
            <pc:sldMk cId="3948540198" sldId="258"/>
            <ac:spMk id="17" creationId="{14DBD5F4-A5B6-D4C9-1A54-7CECE0CF2118}"/>
          </ac:spMkLst>
        </pc:spChg>
        <pc:spChg chg="add mod">
          <ac:chgData name="Muhammad Ramish Ali" userId="69fedf87d3ab5f0b" providerId="LiveId" clId="{E6F28315-45EA-477D-9F3F-85C085477D94}" dt="2025-12-09T08:58:22.123" v="288" actId="21"/>
          <ac:spMkLst>
            <pc:docMk/>
            <pc:sldMk cId="3948540198" sldId="258"/>
            <ac:spMk id="18" creationId="{32533C06-0F8A-E036-8F1F-4092DCE16EE6}"/>
          </ac:spMkLst>
        </pc:spChg>
        <pc:spChg chg="add mod">
          <ac:chgData name="Muhammad Ramish Ali" userId="69fedf87d3ab5f0b" providerId="LiveId" clId="{E6F28315-45EA-477D-9F3F-85C085477D94}" dt="2025-12-09T08:57:13.319" v="269"/>
          <ac:spMkLst>
            <pc:docMk/>
            <pc:sldMk cId="3948540198" sldId="258"/>
            <ac:spMk id="19" creationId="{B9A6D067-A01E-CDA4-4BC8-51E14C930171}"/>
          </ac:spMkLst>
        </pc:spChg>
        <pc:spChg chg="add mod">
          <ac:chgData name="Muhammad Ramish Ali" userId="69fedf87d3ab5f0b" providerId="LiveId" clId="{E6F28315-45EA-477D-9F3F-85C085477D94}" dt="2025-12-09T08:57:13.319" v="269"/>
          <ac:spMkLst>
            <pc:docMk/>
            <pc:sldMk cId="3948540198" sldId="258"/>
            <ac:spMk id="20" creationId="{E7034FD8-945C-B695-2263-7D0690ED8B87}"/>
          </ac:spMkLst>
        </pc:spChg>
        <pc:spChg chg="add mod">
          <ac:chgData name="Muhammad Ramish Ali" userId="69fedf87d3ab5f0b" providerId="LiveId" clId="{E6F28315-45EA-477D-9F3F-85C085477D94}" dt="2025-12-09T08:57:13.319" v="269"/>
          <ac:spMkLst>
            <pc:docMk/>
            <pc:sldMk cId="3948540198" sldId="258"/>
            <ac:spMk id="21" creationId="{38E0EBB2-AAB0-07DC-7684-689651B7DFEA}"/>
          </ac:spMkLst>
        </pc:spChg>
        <pc:spChg chg="add mod">
          <ac:chgData name="Muhammad Ramish Ali" userId="69fedf87d3ab5f0b" providerId="LiveId" clId="{E6F28315-45EA-477D-9F3F-85C085477D94}" dt="2025-12-09T08:57:13.319" v="269"/>
          <ac:spMkLst>
            <pc:docMk/>
            <pc:sldMk cId="3948540198" sldId="258"/>
            <ac:spMk id="22" creationId="{BD631D5B-FF86-C3D2-168D-FB8CAFE22017}"/>
          </ac:spMkLst>
        </pc:spChg>
        <pc:spChg chg="add mod">
          <ac:chgData name="Muhammad Ramish Ali" userId="69fedf87d3ab5f0b" providerId="LiveId" clId="{E6F28315-45EA-477D-9F3F-85C085477D94}" dt="2025-12-09T08:57:13.319" v="269"/>
          <ac:spMkLst>
            <pc:docMk/>
            <pc:sldMk cId="3948540198" sldId="258"/>
            <ac:spMk id="23" creationId="{317D1AA5-504F-2907-5B19-0EFB1C83C961}"/>
          </ac:spMkLst>
        </pc:spChg>
        <pc:spChg chg="add mod">
          <ac:chgData name="Muhammad Ramish Ali" userId="69fedf87d3ab5f0b" providerId="LiveId" clId="{E6F28315-45EA-477D-9F3F-85C085477D94}" dt="2025-12-09T08:57:13.319" v="269"/>
          <ac:spMkLst>
            <pc:docMk/>
            <pc:sldMk cId="3948540198" sldId="258"/>
            <ac:spMk id="24" creationId="{09722717-0569-020F-2DF2-24C1C320C549}"/>
          </ac:spMkLst>
        </pc:spChg>
        <pc:spChg chg="add mod">
          <ac:chgData name="Muhammad Ramish Ali" userId="69fedf87d3ab5f0b" providerId="LiveId" clId="{E6F28315-45EA-477D-9F3F-85C085477D94}" dt="2025-12-09T09:02:11.860" v="360" actId="404"/>
          <ac:spMkLst>
            <pc:docMk/>
            <pc:sldMk cId="3948540198" sldId="258"/>
            <ac:spMk id="26" creationId="{18656E9D-CF98-E4C7-5410-2D003273F627}"/>
          </ac:spMkLst>
        </pc:spChg>
        <pc:spChg chg="add del mod">
          <ac:chgData name="Muhammad Ramish Ali" userId="69fedf87d3ab5f0b" providerId="LiveId" clId="{E6F28315-45EA-477D-9F3F-85C085477D94}" dt="2025-12-09T09:00:05.125" v="311"/>
          <ac:spMkLst>
            <pc:docMk/>
            <pc:sldMk cId="3948540198" sldId="258"/>
            <ac:spMk id="29" creationId="{A649C0E2-4B7D-12B5-42ED-113B4124D634}"/>
          </ac:spMkLst>
        </pc:spChg>
        <pc:spChg chg="add del mod">
          <ac:chgData name="Muhammad Ramish Ali" userId="69fedf87d3ab5f0b" providerId="LiveId" clId="{E6F28315-45EA-477D-9F3F-85C085477D94}" dt="2025-12-09T09:00:05.124" v="309"/>
          <ac:spMkLst>
            <pc:docMk/>
            <pc:sldMk cId="3948540198" sldId="258"/>
            <ac:spMk id="31" creationId="{D2ED1637-239C-65DA-2AB9-225DB59EE801}"/>
          </ac:spMkLst>
        </pc:spChg>
        <pc:spChg chg="add mod">
          <ac:chgData name="Muhammad Ramish Ali" userId="69fedf87d3ab5f0b" providerId="LiveId" clId="{E6F28315-45EA-477D-9F3F-85C085477D94}" dt="2025-12-09T09:02:36.004" v="368" actId="27636"/>
          <ac:spMkLst>
            <pc:docMk/>
            <pc:sldMk cId="3948540198" sldId="258"/>
            <ac:spMk id="33" creationId="{BE4E36F3-03DD-7D5A-C40A-177E029DA6EC}"/>
          </ac:spMkLst>
        </pc:spChg>
        <pc:spChg chg="add mod">
          <ac:chgData name="Muhammad Ramish Ali" userId="69fedf87d3ab5f0b" providerId="LiveId" clId="{E6F28315-45EA-477D-9F3F-85C085477D94}" dt="2025-12-09T09:04:58.293" v="396" actId="1076"/>
          <ac:spMkLst>
            <pc:docMk/>
            <pc:sldMk cId="3948540198" sldId="258"/>
            <ac:spMk id="35" creationId="{59546A16-CE40-FE9F-5483-2A6D890FC6ED}"/>
          </ac:spMkLst>
        </pc:spChg>
        <pc:spChg chg="add del mod">
          <ac:chgData name="Muhammad Ramish Ali" userId="69fedf87d3ab5f0b" providerId="LiveId" clId="{E6F28315-45EA-477D-9F3F-85C085477D94}" dt="2025-12-09T09:04:50.660" v="389" actId="26606"/>
          <ac:spMkLst>
            <pc:docMk/>
            <pc:sldMk cId="3948540198" sldId="258"/>
            <ac:spMk id="38" creationId="{DD7CD480-4E54-25CD-5283-A254B8E6FF89}"/>
          </ac:spMkLst>
        </pc:spChg>
        <pc:spChg chg="add">
          <ac:chgData name="Muhammad Ramish Ali" userId="69fedf87d3ab5f0b" providerId="LiveId" clId="{E6F28315-45EA-477D-9F3F-85C085477D94}" dt="2025-12-09T09:00:32.118" v="314" actId="26606"/>
          <ac:spMkLst>
            <pc:docMk/>
            <pc:sldMk cId="3948540198" sldId="258"/>
            <ac:spMk id="40" creationId="{6ACA6F80-D392-A64E-3CF8-F28F1CCEE67B}"/>
          </ac:spMkLst>
        </pc:spChg>
        <pc:spChg chg="add del mod">
          <ac:chgData name="Muhammad Ramish Ali" userId="69fedf87d3ab5f0b" providerId="LiveId" clId="{E6F28315-45EA-477D-9F3F-85C085477D94}" dt="2025-12-09T09:04:50.663" v="391"/>
          <ac:spMkLst>
            <pc:docMk/>
            <pc:sldMk cId="3948540198" sldId="258"/>
            <ac:spMk id="41" creationId="{DF487F1F-7215-0FC9-490C-BF2B1DC6EAE0}"/>
          </ac:spMkLst>
        </pc:spChg>
        <pc:spChg chg="add del mod">
          <ac:chgData name="Muhammad Ramish Ali" userId="69fedf87d3ab5f0b" providerId="LiveId" clId="{E6F28315-45EA-477D-9F3F-85C085477D94}" dt="2025-12-09T09:04:50.663" v="393"/>
          <ac:spMkLst>
            <pc:docMk/>
            <pc:sldMk cId="3948540198" sldId="258"/>
            <ac:spMk id="43" creationId="{A9F279E5-2711-05D8-6338-D01A754F10A2}"/>
          </ac:spMkLst>
        </pc:spChg>
        <pc:spChg chg="add del mod">
          <ac:chgData name="Muhammad Ramish Ali" userId="69fedf87d3ab5f0b" providerId="LiveId" clId="{E6F28315-45EA-477D-9F3F-85C085477D94}" dt="2025-12-09T09:04:50.663" v="395"/>
          <ac:spMkLst>
            <pc:docMk/>
            <pc:sldMk cId="3948540198" sldId="258"/>
            <ac:spMk id="45" creationId="{8455EB6D-6C7E-2769-A053-3FFE9ED00F53}"/>
          </ac:spMkLst>
        </pc:spChg>
        <pc:graphicFrameChg chg="add mod modGraphic">
          <ac:chgData name="Muhammad Ramish Ali" userId="69fedf87d3ab5f0b" providerId="LiveId" clId="{E6F28315-45EA-477D-9F3F-85C085477D94}" dt="2025-12-09T09:06:06.107" v="418" actId="14100"/>
          <ac:graphicFrameMkLst>
            <pc:docMk/>
            <pc:sldMk cId="3948540198" sldId="258"/>
            <ac:graphicFrameMk id="47" creationId="{9019EAA8-4363-C5CC-967B-F1F85E89FBC8}"/>
          </ac:graphicFrameMkLst>
        </pc:graphicFrameChg>
        <pc:picChg chg="add mod">
          <ac:chgData name="Muhammad Ramish Ali" userId="69fedf87d3ab5f0b" providerId="LiveId" clId="{E6F28315-45EA-477D-9F3F-85C085477D94}" dt="2025-12-09T08:57:10.817" v="265" actId="1076"/>
          <ac:picMkLst>
            <pc:docMk/>
            <pc:sldMk cId="3948540198" sldId="258"/>
            <ac:picMk id="4" creationId="{8535D76C-6FB9-920C-88C3-F76C79583974}"/>
          </ac:picMkLst>
        </pc:picChg>
        <pc:picChg chg="add mod">
          <ac:chgData name="Muhammad Ramish Ali" userId="69fedf87d3ab5f0b" providerId="LiveId" clId="{E6F28315-45EA-477D-9F3F-85C085477D94}" dt="2025-12-09T08:57:08.729" v="262"/>
          <ac:picMkLst>
            <pc:docMk/>
            <pc:sldMk cId="3948540198" sldId="258"/>
            <ac:picMk id="6" creationId="{D856A6E6-12B6-BE56-F768-778F06F54EA3}"/>
          </ac:picMkLst>
        </pc:picChg>
        <pc:picChg chg="add mod">
          <ac:chgData name="Muhammad Ramish Ali" userId="69fedf87d3ab5f0b" providerId="LiveId" clId="{E6F28315-45EA-477D-9F3F-85C085477D94}" dt="2025-12-09T08:58:22.592" v="289" actId="1076"/>
          <ac:picMkLst>
            <pc:docMk/>
            <pc:sldMk cId="3948540198" sldId="258"/>
            <ac:picMk id="16" creationId="{83898008-8F69-A535-9388-E716BB09BE2C}"/>
          </ac:picMkLst>
        </pc:picChg>
        <pc:picChg chg="add mod ord">
          <ac:chgData name="Muhammad Ramish Ali" userId="69fedf87d3ab5f0b" providerId="LiveId" clId="{E6F28315-45EA-477D-9F3F-85C085477D94}" dt="2025-12-09T09:02:44.141" v="369" actId="14100"/>
          <ac:picMkLst>
            <pc:docMk/>
            <pc:sldMk cId="3948540198" sldId="258"/>
            <ac:picMk id="27" creationId="{49047E4B-73C8-02A8-C6C0-880E34C2A18C}"/>
          </ac:picMkLst>
        </pc:picChg>
        <pc:picChg chg="add del">
          <ac:chgData name="Muhammad Ramish Ali" userId="69fedf87d3ab5f0b" providerId="LiveId" clId="{E6F28315-45EA-477D-9F3F-85C085477D94}" dt="2025-12-09T09:00:36.772" v="315" actId="21"/>
          <ac:picMkLst>
            <pc:docMk/>
            <pc:sldMk cId="3948540198" sldId="258"/>
            <ac:picMk id="37" creationId="{1E90028F-304B-E4C0-13AF-95CBBB1511C8}"/>
          </ac:picMkLst>
        </pc:picChg>
      </pc:sldChg>
      <pc:sldChg chg="addSp delSp modSp new mod setBg">
        <pc:chgData name="Muhammad Ramish Ali" userId="69fedf87d3ab5f0b" providerId="LiveId" clId="{E6F28315-45EA-477D-9F3F-85C085477D94}" dt="2025-12-09T09:14:07.788" v="532"/>
        <pc:sldMkLst>
          <pc:docMk/>
          <pc:sldMk cId="2203698286" sldId="259"/>
        </pc:sldMkLst>
        <pc:spChg chg="add mod">
          <ac:chgData name="Muhammad Ramish Ali" userId="69fedf87d3ab5f0b" providerId="LiveId" clId="{E6F28315-45EA-477D-9F3F-85C085477D94}" dt="2025-12-09T09:12:09.714" v="508" actId="26606"/>
          <ac:spMkLst>
            <pc:docMk/>
            <pc:sldMk cId="2203698286" sldId="259"/>
            <ac:spMk id="3" creationId="{C75E5DC0-B65D-34FF-EE97-8CF290800030}"/>
          </ac:spMkLst>
        </pc:spChg>
        <pc:spChg chg="add del mod">
          <ac:chgData name="Muhammad Ramish Ali" userId="69fedf87d3ab5f0b" providerId="LiveId" clId="{E6F28315-45EA-477D-9F3F-85C085477D94}" dt="2025-12-09T09:10:06.761" v="464"/>
          <ac:spMkLst>
            <pc:docMk/>
            <pc:sldMk cId="2203698286" sldId="259"/>
            <ac:spMk id="5" creationId="{98573CCE-1CA2-58A0-0C95-11DDE607AFA6}"/>
          </ac:spMkLst>
        </pc:spChg>
        <pc:spChg chg="add del mod">
          <ac:chgData name="Muhammad Ramish Ali" userId="69fedf87d3ab5f0b" providerId="LiveId" clId="{E6F28315-45EA-477D-9F3F-85C085477D94}" dt="2025-12-09T09:10:06.760" v="462"/>
          <ac:spMkLst>
            <pc:docMk/>
            <pc:sldMk cId="2203698286" sldId="259"/>
            <ac:spMk id="7" creationId="{56F4C326-6AA2-EB0D-6CC8-B3951273ED23}"/>
          </ac:spMkLst>
        </pc:spChg>
        <pc:spChg chg="add del mod">
          <ac:chgData name="Muhammad Ramish Ali" userId="69fedf87d3ab5f0b" providerId="LiveId" clId="{E6F28315-45EA-477D-9F3F-85C085477D94}" dt="2025-12-09T09:12:09.714" v="508" actId="26606"/>
          <ac:spMkLst>
            <pc:docMk/>
            <pc:sldMk cId="2203698286" sldId="259"/>
            <ac:spMk id="9" creationId="{06523F65-86AA-5EF7-575C-70D3D47A7F69}"/>
          </ac:spMkLst>
        </pc:spChg>
        <pc:spChg chg="add del mod">
          <ac:chgData name="Muhammad Ramish Ali" userId="69fedf87d3ab5f0b" providerId="LiveId" clId="{E6F28315-45EA-477D-9F3F-85C085477D94}" dt="2025-12-09T09:12:09.714" v="508" actId="26606"/>
          <ac:spMkLst>
            <pc:docMk/>
            <pc:sldMk cId="2203698286" sldId="259"/>
            <ac:spMk id="11" creationId="{C2AB6C9C-F9DB-9B42-5548-561E5D26FEDF}"/>
          </ac:spMkLst>
        </pc:spChg>
        <pc:spChg chg="add del mod">
          <ac:chgData name="Muhammad Ramish Ali" userId="69fedf87d3ab5f0b" providerId="LiveId" clId="{E6F28315-45EA-477D-9F3F-85C085477D94}" dt="2025-12-09T09:12:09.721" v="510"/>
          <ac:spMkLst>
            <pc:docMk/>
            <pc:sldMk cId="2203698286" sldId="259"/>
            <ac:spMk id="13" creationId="{8E9F9E3B-2514-FD5C-E483-0F7F5B7402D1}"/>
          </ac:spMkLst>
        </pc:spChg>
        <pc:spChg chg="add del mod">
          <ac:chgData name="Muhammad Ramish Ali" userId="69fedf87d3ab5f0b" providerId="LiveId" clId="{E6F28315-45EA-477D-9F3F-85C085477D94}" dt="2025-12-09T09:12:09.721" v="512"/>
          <ac:spMkLst>
            <pc:docMk/>
            <pc:sldMk cId="2203698286" sldId="259"/>
            <ac:spMk id="15" creationId="{FA7745D4-C2F1-193B-A6FC-7E583C416C75}"/>
          </ac:spMkLst>
        </pc:spChg>
        <pc:spChg chg="add">
          <ac:chgData name="Muhammad Ramish Ali" userId="69fedf87d3ab5f0b" providerId="LiveId" clId="{E6F28315-45EA-477D-9F3F-85C085477D94}" dt="2025-12-09T09:12:09.714" v="508" actId="26606"/>
          <ac:spMkLst>
            <pc:docMk/>
            <pc:sldMk cId="2203698286" sldId="259"/>
            <ac:spMk id="18" creationId="{600DC1B0-7E1A-BD02-3F93-19E6B1B75075}"/>
          </ac:spMkLst>
        </pc:spChg>
        <pc:spChg chg="add del mod">
          <ac:chgData name="Muhammad Ramish Ali" userId="69fedf87d3ab5f0b" providerId="LiveId" clId="{E6F28315-45EA-477D-9F3F-85C085477D94}" dt="2025-12-09T09:14:07.788" v="532"/>
          <ac:spMkLst>
            <pc:docMk/>
            <pc:sldMk cId="2203698286" sldId="259"/>
            <ac:spMk id="20" creationId="{3EDBACA1-DE49-E767-3A50-DF9DCAFC4903}"/>
          </ac:spMkLst>
        </pc:spChg>
        <pc:spChg chg="add del">
          <ac:chgData name="Muhammad Ramish Ali" userId="69fedf87d3ab5f0b" providerId="LiveId" clId="{E6F28315-45EA-477D-9F3F-85C085477D94}" dt="2025-12-09T09:11:08.842" v="480" actId="26606"/>
          <ac:spMkLst>
            <pc:docMk/>
            <pc:sldMk cId="2203698286" sldId="259"/>
            <ac:spMk id="21" creationId="{600DC1B0-7E1A-BD02-3F93-19E6B1B75075}"/>
          </ac:spMkLst>
        </pc:spChg>
        <pc:spChg chg="add del">
          <ac:chgData name="Muhammad Ramish Ali" userId="69fedf87d3ab5f0b" providerId="LiveId" clId="{E6F28315-45EA-477D-9F3F-85C085477D94}" dt="2025-12-09T09:11:10.694" v="482" actId="26606"/>
          <ac:spMkLst>
            <pc:docMk/>
            <pc:sldMk cId="2203698286" sldId="259"/>
            <ac:spMk id="23" creationId="{1A466FCC-26A6-AD0C-513D-472AAABEC282}"/>
          </ac:spMkLst>
        </pc:spChg>
        <pc:spChg chg="add del">
          <ac:chgData name="Muhammad Ramish Ali" userId="69fedf87d3ab5f0b" providerId="LiveId" clId="{E6F28315-45EA-477D-9F3F-85C085477D94}" dt="2025-12-09T09:11:13.368" v="484" actId="26606"/>
          <ac:spMkLst>
            <pc:docMk/>
            <pc:sldMk cId="2203698286" sldId="259"/>
            <ac:spMk id="26" creationId="{92CC1E4F-F1F0-B945-BE50-C72A7103E8AC}"/>
          </ac:spMkLst>
        </pc:spChg>
        <pc:spChg chg="add del">
          <ac:chgData name="Muhammad Ramish Ali" userId="69fedf87d3ab5f0b" providerId="LiveId" clId="{E6F28315-45EA-477D-9F3F-85C085477D94}" dt="2025-12-09T09:11:13.368" v="484" actId="26606"/>
          <ac:spMkLst>
            <pc:docMk/>
            <pc:sldMk cId="2203698286" sldId="259"/>
            <ac:spMk id="28" creationId="{C2AB6C9C-F9DB-9B42-5548-561E5D26FEDF}"/>
          </ac:spMkLst>
        </pc:spChg>
        <pc:spChg chg="add del">
          <ac:chgData name="Muhammad Ramish Ali" userId="69fedf87d3ab5f0b" providerId="LiveId" clId="{E6F28315-45EA-477D-9F3F-85C085477D94}" dt="2025-12-09T09:11:15.058" v="486" actId="26606"/>
          <ac:spMkLst>
            <pc:docMk/>
            <pc:sldMk cId="2203698286" sldId="259"/>
            <ac:spMk id="30" creationId="{1A466FCC-26A6-AD0C-513D-472AAABEC282}"/>
          </ac:spMkLst>
        </pc:spChg>
        <pc:spChg chg="add del">
          <ac:chgData name="Muhammad Ramish Ali" userId="69fedf87d3ab5f0b" providerId="LiveId" clId="{E6F28315-45EA-477D-9F3F-85C085477D94}" dt="2025-12-09T09:11:17.982" v="488" actId="26606"/>
          <ac:spMkLst>
            <pc:docMk/>
            <pc:sldMk cId="2203698286" sldId="259"/>
            <ac:spMk id="33" creationId="{600DC1B0-7E1A-BD02-3F93-19E6B1B75075}"/>
          </ac:spMkLst>
        </pc:spChg>
        <pc:graphicFrameChg chg="add del">
          <ac:chgData name="Muhammad Ramish Ali" userId="69fedf87d3ab5f0b" providerId="LiveId" clId="{E6F28315-45EA-477D-9F3F-85C085477D94}" dt="2025-12-09T09:11:08.842" v="480" actId="26606"/>
          <ac:graphicFrameMkLst>
            <pc:docMk/>
            <pc:sldMk cId="2203698286" sldId="259"/>
            <ac:graphicFrameMk id="17" creationId="{90EA0C70-2AFE-DB37-E0E9-FF89A5E23665}"/>
          </ac:graphicFrameMkLst>
        </pc:graphicFrameChg>
        <pc:graphicFrameChg chg="add mod modGraphic">
          <ac:chgData name="Muhammad Ramish Ali" userId="69fedf87d3ab5f0b" providerId="LiveId" clId="{E6F28315-45EA-477D-9F3F-85C085477D94}" dt="2025-12-09T09:14:03.450" v="529" actId="26606"/>
          <ac:graphicFrameMkLst>
            <pc:docMk/>
            <pc:sldMk cId="2203698286" sldId="259"/>
            <ac:graphicFrameMk id="19" creationId="{41E8CB48-9FD3-CF48-6FB2-77B963F05B9A}"/>
          </ac:graphicFrameMkLst>
        </pc:graphicFrameChg>
        <pc:graphicFrameChg chg="add del">
          <ac:chgData name="Muhammad Ramish Ali" userId="69fedf87d3ab5f0b" providerId="LiveId" clId="{E6F28315-45EA-477D-9F3F-85C085477D94}" dt="2025-12-09T09:11:10.694" v="482" actId="26606"/>
          <ac:graphicFrameMkLst>
            <pc:docMk/>
            <pc:sldMk cId="2203698286" sldId="259"/>
            <ac:graphicFrameMk id="24" creationId="{7CB88F30-9137-788F-5849-8EACFAC056AA}"/>
          </ac:graphicFrameMkLst>
        </pc:graphicFrameChg>
        <pc:graphicFrameChg chg="add del">
          <ac:chgData name="Muhammad Ramish Ali" userId="69fedf87d3ab5f0b" providerId="LiveId" clId="{E6F28315-45EA-477D-9F3F-85C085477D94}" dt="2025-12-09T09:11:15.058" v="486" actId="26606"/>
          <ac:graphicFrameMkLst>
            <pc:docMk/>
            <pc:sldMk cId="2203698286" sldId="259"/>
            <ac:graphicFrameMk id="31" creationId="{7CB88F30-9137-788F-5849-8EACFAC056AA}"/>
          </ac:graphicFrameMkLst>
        </pc:graphicFrameChg>
        <pc:graphicFrameChg chg="add del">
          <ac:chgData name="Muhammad Ramish Ali" userId="69fedf87d3ab5f0b" providerId="LiveId" clId="{E6F28315-45EA-477D-9F3F-85C085477D94}" dt="2025-12-09T09:11:17.982" v="488" actId="26606"/>
          <ac:graphicFrameMkLst>
            <pc:docMk/>
            <pc:sldMk cId="2203698286" sldId="259"/>
            <ac:graphicFrameMk id="34" creationId="{90EA0C70-2AFE-DB37-E0E9-FF89A5E23665}"/>
          </ac:graphicFrameMkLst>
        </pc:graphicFrameChg>
        <pc:picChg chg="add del">
          <ac:chgData name="Muhammad Ramish Ali" userId="69fedf87d3ab5f0b" providerId="LiveId" clId="{E6F28315-45EA-477D-9F3F-85C085477D94}" dt="2025-12-09T09:11:13.368" v="484" actId="26606"/>
          <ac:picMkLst>
            <pc:docMk/>
            <pc:sldMk cId="2203698286" sldId="259"/>
            <ac:picMk id="27" creationId="{09F082E4-2129-6E63-B163-186B8AE3761A}"/>
          </ac:picMkLst>
        </pc:picChg>
      </pc:sldChg>
      <pc:sldChg chg="addSp delSp modSp new mod">
        <pc:chgData name="Muhammad Ramish Ali" userId="69fedf87d3ab5f0b" providerId="LiveId" clId="{E6F28315-45EA-477D-9F3F-85C085477D94}" dt="2025-12-09T09:22:35.394" v="643" actId="20577"/>
        <pc:sldMkLst>
          <pc:docMk/>
          <pc:sldMk cId="2496048374" sldId="260"/>
        </pc:sldMkLst>
        <pc:spChg chg="add del mod">
          <ac:chgData name="Muhammad Ramish Ali" userId="69fedf87d3ab5f0b" providerId="LiveId" clId="{E6F28315-45EA-477D-9F3F-85C085477D94}" dt="2025-12-09T09:14:51.551" v="536" actId="22"/>
          <ac:spMkLst>
            <pc:docMk/>
            <pc:sldMk cId="2496048374" sldId="260"/>
            <ac:spMk id="3" creationId="{47087944-0FAB-F800-AB33-D133605CA49E}"/>
          </ac:spMkLst>
        </pc:spChg>
        <pc:spChg chg="add mod">
          <ac:chgData name="Muhammad Ramish Ali" userId="69fedf87d3ab5f0b" providerId="LiveId" clId="{E6F28315-45EA-477D-9F3F-85C085477D94}" dt="2025-12-09T09:14:52.250" v="537"/>
          <ac:spMkLst>
            <pc:docMk/>
            <pc:sldMk cId="2496048374" sldId="260"/>
            <ac:spMk id="4" creationId="{4DCF6DD4-9A11-57AF-27F6-C596CC5B9528}"/>
          </ac:spMkLst>
        </pc:spChg>
        <pc:spChg chg="add mod">
          <ac:chgData name="Muhammad Ramish Ali" userId="69fedf87d3ab5f0b" providerId="LiveId" clId="{E6F28315-45EA-477D-9F3F-85C085477D94}" dt="2025-12-09T09:15:24.718" v="551" actId="1076"/>
          <ac:spMkLst>
            <pc:docMk/>
            <pc:sldMk cId="2496048374" sldId="260"/>
            <ac:spMk id="5" creationId="{35742C5E-05BB-D6C6-C025-DE7C535A57CE}"/>
          </ac:spMkLst>
        </pc:spChg>
        <pc:spChg chg="add mod">
          <ac:chgData name="Muhammad Ramish Ali" userId="69fedf87d3ab5f0b" providerId="LiveId" clId="{E6F28315-45EA-477D-9F3F-85C085477D94}" dt="2025-12-09T09:15:25.405" v="552" actId="21"/>
          <ac:spMkLst>
            <pc:docMk/>
            <pc:sldMk cId="2496048374" sldId="260"/>
            <ac:spMk id="6" creationId="{E8D8D6BA-3EF3-4646-0A01-EF7E81FFEAD8}"/>
          </ac:spMkLst>
        </pc:spChg>
        <pc:spChg chg="add mod">
          <ac:chgData name="Muhammad Ramish Ali" userId="69fedf87d3ab5f0b" providerId="LiveId" clId="{E6F28315-45EA-477D-9F3F-85C085477D94}" dt="2025-12-09T09:14:52.250" v="537"/>
          <ac:spMkLst>
            <pc:docMk/>
            <pc:sldMk cId="2496048374" sldId="260"/>
            <ac:spMk id="8" creationId="{426307AE-B9C4-271C-E741-1C37BBE56325}"/>
          </ac:spMkLst>
        </pc:spChg>
        <pc:spChg chg="add mod">
          <ac:chgData name="Muhammad Ramish Ali" userId="69fedf87d3ab5f0b" providerId="LiveId" clId="{E6F28315-45EA-477D-9F3F-85C085477D94}" dt="2025-12-09T09:14:52.250" v="537"/>
          <ac:spMkLst>
            <pc:docMk/>
            <pc:sldMk cId="2496048374" sldId="260"/>
            <ac:spMk id="9" creationId="{6D9D5BAE-307E-8E41-FF2B-C4D5D38F45E3}"/>
          </ac:spMkLst>
        </pc:spChg>
        <pc:spChg chg="add mod">
          <ac:chgData name="Muhammad Ramish Ali" userId="69fedf87d3ab5f0b" providerId="LiveId" clId="{E6F28315-45EA-477D-9F3F-85C085477D94}" dt="2025-12-09T09:14:52.250" v="537"/>
          <ac:spMkLst>
            <pc:docMk/>
            <pc:sldMk cId="2496048374" sldId="260"/>
            <ac:spMk id="10" creationId="{CFDE9F98-D366-24FE-1857-04FC167FD21A}"/>
          </ac:spMkLst>
        </pc:spChg>
        <pc:spChg chg="add mod">
          <ac:chgData name="Muhammad Ramish Ali" userId="69fedf87d3ab5f0b" providerId="LiveId" clId="{E6F28315-45EA-477D-9F3F-85C085477D94}" dt="2025-12-09T09:14:52.250" v="537"/>
          <ac:spMkLst>
            <pc:docMk/>
            <pc:sldMk cId="2496048374" sldId="260"/>
            <ac:spMk id="11" creationId="{B1F042FD-B204-3B01-C374-562B07FA56B4}"/>
          </ac:spMkLst>
        </pc:spChg>
        <pc:spChg chg="add mod">
          <ac:chgData name="Muhammad Ramish Ali" userId="69fedf87d3ab5f0b" providerId="LiveId" clId="{E6F28315-45EA-477D-9F3F-85C085477D94}" dt="2025-12-09T09:14:52.250" v="537"/>
          <ac:spMkLst>
            <pc:docMk/>
            <pc:sldMk cId="2496048374" sldId="260"/>
            <ac:spMk id="13" creationId="{75F9961E-BBE7-F92F-5AD3-A346DDE9ECB6}"/>
          </ac:spMkLst>
        </pc:spChg>
        <pc:spChg chg="add mod">
          <ac:chgData name="Muhammad Ramish Ali" userId="69fedf87d3ab5f0b" providerId="LiveId" clId="{E6F28315-45EA-477D-9F3F-85C085477D94}" dt="2025-12-09T09:14:52.250" v="537"/>
          <ac:spMkLst>
            <pc:docMk/>
            <pc:sldMk cId="2496048374" sldId="260"/>
            <ac:spMk id="14" creationId="{E0D03285-785D-E519-63BF-3741430EC063}"/>
          </ac:spMkLst>
        </pc:spChg>
        <pc:spChg chg="add mod">
          <ac:chgData name="Muhammad Ramish Ali" userId="69fedf87d3ab5f0b" providerId="LiveId" clId="{E6F28315-45EA-477D-9F3F-85C085477D94}" dt="2025-12-09T09:14:52.250" v="537"/>
          <ac:spMkLst>
            <pc:docMk/>
            <pc:sldMk cId="2496048374" sldId="260"/>
            <ac:spMk id="15" creationId="{77A30469-0E0F-AB1D-598D-EF122F1A3010}"/>
          </ac:spMkLst>
        </pc:spChg>
        <pc:spChg chg="add del">
          <ac:chgData name="Muhammad Ramish Ali" userId="69fedf87d3ab5f0b" providerId="LiveId" clId="{E6F28315-45EA-477D-9F3F-85C085477D94}" dt="2025-12-09T09:15:28.851" v="554" actId="22"/>
          <ac:spMkLst>
            <pc:docMk/>
            <pc:sldMk cId="2496048374" sldId="260"/>
            <ac:spMk id="17" creationId="{68B5DB39-AA5E-A24F-862C-B238097E6B4D}"/>
          </ac:spMkLst>
        </pc:spChg>
        <pc:spChg chg="add mod">
          <ac:chgData name="Muhammad Ramish Ali" userId="69fedf87d3ab5f0b" providerId="LiveId" clId="{E6F28315-45EA-477D-9F3F-85C085477D94}" dt="2025-12-09T09:19:26.595" v="618" actId="1076"/>
          <ac:spMkLst>
            <pc:docMk/>
            <pc:sldMk cId="2496048374" sldId="260"/>
            <ac:spMk id="18" creationId="{FFF09F39-0A6B-AD5E-E090-9D95BD288010}"/>
          </ac:spMkLst>
        </pc:spChg>
        <pc:spChg chg="add mod">
          <ac:chgData name="Muhammad Ramish Ali" userId="69fedf87d3ab5f0b" providerId="LiveId" clId="{E6F28315-45EA-477D-9F3F-85C085477D94}" dt="2025-12-09T09:15:46.196" v="556" actId="21"/>
          <ac:spMkLst>
            <pc:docMk/>
            <pc:sldMk cId="2496048374" sldId="260"/>
            <ac:spMk id="19" creationId="{5D65FDF5-14D3-1A18-5439-9266F651EC9A}"/>
          </ac:spMkLst>
        </pc:spChg>
        <pc:spChg chg="mod">
          <ac:chgData name="Muhammad Ramish Ali" userId="69fedf87d3ab5f0b" providerId="LiveId" clId="{E6F28315-45EA-477D-9F3F-85C085477D94}" dt="2025-12-09T09:18:49.397" v="613" actId="21"/>
          <ac:spMkLst>
            <pc:docMk/>
            <pc:sldMk cId="2496048374" sldId="260"/>
            <ac:spMk id="20" creationId="{1ADE4547-F0FD-CE62-CB2D-FC7FEB3BF8E4}"/>
          </ac:spMkLst>
        </pc:spChg>
        <pc:spChg chg="add mod">
          <ac:chgData name="Muhammad Ramish Ali" userId="69fedf87d3ab5f0b" providerId="LiveId" clId="{E6F28315-45EA-477D-9F3F-85C085477D94}" dt="2025-12-09T09:15:37.363" v="555"/>
          <ac:spMkLst>
            <pc:docMk/>
            <pc:sldMk cId="2496048374" sldId="260"/>
            <ac:spMk id="21" creationId="{1308BC58-972D-6040-D2C7-0299F51B01D2}"/>
          </ac:spMkLst>
        </pc:spChg>
        <pc:spChg chg="add mod">
          <ac:chgData name="Muhammad Ramish Ali" userId="69fedf87d3ab5f0b" providerId="LiveId" clId="{E6F28315-45EA-477D-9F3F-85C085477D94}" dt="2025-12-09T09:16:11.122" v="563" actId="21"/>
          <ac:spMkLst>
            <pc:docMk/>
            <pc:sldMk cId="2496048374" sldId="260"/>
            <ac:spMk id="22" creationId="{84DCFFC4-E784-A04E-EFE9-F1A81539B083}"/>
          </ac:spMkLst>
        </pc:spChg>
        <pc:spChg chg="add mod">
          <ac:chgData name="Muhammad Ramish Ali" userId="69fedf87d3ab5f0b" providerId="LiveId" clId="{E6F28315-45EA-477D-9F3F-85C085477D94}" dt="2025-12-09T09:16:22.458" v="566" actId="21"/>
          <ac:spMkLst>
            <pc:docMk/>
            <pc:sldMk cId="2496048374" sldId="260"/>
            <ac:spMk id="23" creationId="{65CD9F77-FA41-4073-E8A1-2BE67CA42FA4}"/>
          </ac:spMkLst>
        </pc:spChg>
        <pc:spChg chg="add del mod">
          <ac:chgData name="Muhammad Ramish Ali" userId="69fedf87d3ab5f0b" providerId="LiveId" clId="{E6F28315-45EA-477D-9F3F-85C085477D94}" dt="2025-12-09T09:21:42.751" v="636" actId="478"/>
          <ac:spMkLst>
            <pc:docMk/>
            <pc:sldMk cId="2496048374" sldId="260"/>
            <ac:spMk id="24" creationId="{3A090108-3EED-84A0-D595-896CA5557EC3}"/>
          </ac:spMkLst>
        </pc:spChg>
        <pc:spChg chg="add del mod">
          <ac:chgData name="Muhammad Ramish Ali" userId="69fedf87d3ab5f0b" providerId="LiveId" clId="{E6F28315-45EA-477D-9F3F-85C085477D94}" dt="2025-12-09T09:19:06.817" v="615" actId="478"/>
          <ac:spMkLst>
            <pc:docMk/>
            <pc:sldMk cId="2496048374" sldId="260"/>
            <ac:spMk id="25" creationId="{A4673DE0-3680-3D83-A08B-67B6F888D890}"/>
          </ac:spMkLst>
        </pc:spChg>
        <pc:spChg chg="add del mod">
          <ac:chgData name="Muhammad Ramish Ali" userId="69fedf87d3ab5f0b" providerId="LiveId" clId="{E6F28315-45EA-477D-9F3F-85C085477D94}" dt="2025-12-09T09:19:04.086" v="614" actId="478"/>
          <ac:spMkLst>
            <pc:docMk/>
            <pc:sldMk cId="2496048374" sldId="260"/>
            <ac:spMk id="26" creationId="{F85D23B6-3E44-CA9A-F1D8-C9FD1B4D16D2}"/>
          </ac:spMkLst>
        </pc:spChg>
        <pc:spChg chg="add mod">
          <ac:chgData name="Muhammad Ramish Ali" userId="69fedf87d3ab5f0b" providerId="LiveId" clId="{E6F28315-45EA-477D-9F3F-85C085477D94}" dt="2025-12-09T09:16:53.621" v="580" actId="21"/>
          <ac:spMkLst>
            <pc:docMk/>
            <pc:sldMk cId="2496048374" sldId="260"/>
            <ac:spMk id="27" creationId="{5D2695EA-5E19-DEDF-A484-376A40E204A8}"/>
          </ac:spMkLst>
        </pc:spChg>
        <pc:spChg chg="mod">
          <ac:chgData name="Muhammad Ramish Ali" userId="69fedf87d3ab5f0b" providerId="LiveId" clId="{E6F28315-45EA-477D-9F3F-85C085477D94}" dt="2025-12-09T09:17:30.012" v="588" actId="21"/>
          <ac:spMkLst>
            <pc:docMk/>
            <pc:sldMk cId="2496048374" sldId="260"/>
            <ac:spMk id="28" creationId="{F545C8F5-84B3-8577-E12E-B1E21F0A76C0}"/>
          </ac:spMkLst>
        </pc:spChg>
        <pc:spChg chg="add mod">
          <ac:chgData name="Muhammad Ramish Ali" userId="69fedf87d3ab5f0b" providerId="LiveId" clId="{E6F28315-45EA-477D-9F3F-85C085477D94}" dt="2025-12-09T09:17:20.268" v="584" actId="21"/>
          <ac:spMkLst>
            <pc:docMk/>
            <pc:sldMk cId="2496048374" sldId="260"/>
            <ac:spMk id="29" creationId="{B31D09D8-F0CC-71B6-BD3D-2DACD6AFC80A}"/>
          </ac:spMkLst>
        </pc:spChg>
        <pc:spChg chg="add del">
          <ac:chgData name="Muhammad Ramish Ali" userId="69fedf87d3ab5f0b" providerId="LiveId" clId="{E6F28315-45EA-477D-9F3F-85C085477D94}" dt="2025-12-09T09:19:50.586" v="622" actId="26606"/>
          <ac:spMkLst>
            <pc:docMk/>
            <pc:sldMk cId="2496048374" sldId="260"/>
            <ac:spMk id="31" creationId="{AE82C98C-164E-4E2F-8985-B0C5D19CD01C}"/>
          </ac:spMkLst>
        </pc:spChg>
        <pc:graphicFrameChg chg="add del">
          <ac:chgData name="Muhammad Ramish Ali" userId="69fedf87d3ab5f0b" providerId="LiveId" clId="{E6F28315-45EA-477D-9F3F-85C085477D94}" dt="2025-12-09T09:19:50.570" v="621" actId="26606"/>
          <ac:graphicFrameMkLst>
            <pc:docMk/>
            <pc:sldMk cId="2496048374" sldId="260"/>
            <ac:graphicFrameMk id="33" creationId="{D7FCD73F-9617-8414-3AB1-81E7F357CEAD}"/>
          </ac:graphicFrameMkLst>
        </pc:graphicFrameChg>
        <pc:graphicFrameChg chg="add mod modGraphic">
          <ac:chgData name="Muhammad Ramish Ali" userId="69fedf87d3ab5f0b" providerId="LiveId" clId="{E6F28315-45EA-477D-9F3F-85C085477D94}" dt="2025-12-09T09:22:35.394" v="643" actId="20577"/>
          <ac:graphicFrameMkLst>
            <pc:docMk/>
            <pc:sldMk cId="2496048374" sldId="260"/>
            <ac:graphicFrameMk id="35" creationId="{D2F34FFE-CF23-F883-7997-A75F23872481}"/>
          </ac:graphicFrameMkLst>
        </pc:graphicFrameChg>
      </pc:sldChg>
      <pc:sldChg chg="addSp delSp modSp new mod">
        <pc:chgData name="Muhammad Ramish Ali" userId="69fedf87d3ab5f0b" providerId="LiveId" clId="{E6F28315-45EA-477D-9F3F-85C085477D94}" dt="2025-12-09T09:27:30.323" v="739" actId="14100"/>
        <pc:sldMkLst>
          <pc:docMk/>
          <pc:sldMk cId="2601838506" sldId="261"/>
        </pc:sldMkLst>
        <pc:spChg chg="add del mod">
          <ac:chgData name="Muhammad Ramish Ali" userId="69fedf87d3ab5f0b" providerId="LiveId" clId="{E6F28315-45EA-477D-9F3F-85C085477D94}" dt="2025-12-09T09:23:20.036" v="648" actId="22"/>
          <ac:spMkLst>
            <pc:docMk/>
            <pc:sldMk cId="2601838506" sldId="261"/>
            <ac:spMk id="3" creationId="{EF638058-3461-FC55-D19D-029EB27450E7}"/>
          </ac:spMkLst>
        </pc:spChg>
        <pc:spChg chg="add mod">
          <ac:chgData name="Muhammad Ramish Ali" userId="69fedf87d3ab5f0b" providerId="LiveId" clId="{E6F28315-45EA-477D-9F3F-85C085477D94}" dt="2025-12-09T09:23:20.726" v="649"/>
          <ac:spMkLst>
            <pc:docMk/>
            <pc:sldMk cId="2601838506" sldId="261"/>
            <ac:spMk id="4" creationId="{C1DE15E1-3FA8-BA55-B12D-66B354F05C2A}"/>
          </ac:spMkLst>
        </pc:spChg>
        <pc:spChg chg="add del mod">
          <ac:chgData name="Muhammad Ramish Ali" userId="69fedf87d3ab5f0b" providerId="LiveId" clId="{E6F28315-45EA-477D-9F3F-85C085477D94}" dt="2025-12-09T09:24:04.358" v="667" actId="478"/>
          <ac:spMkLst>
            <pc:docMk/>
            <pc:sldMk cId="2601838506" sldId="261"/>
            <ac:spMk id="8" creationId="{3A2F17EC-814D-C8B6-DF82-8B9C454296FD}"/>
          </ac:spMkLst>
        </pc:spChg>
        <pc:spChg chg="del">
          <ac:chgData name="Muhammad Ramish Ali" userId="69fedf87d3ab5f0b" providerId="LiveId" clId="{E6F28315-45EA-477D-9F3F-85C085477D94}" dt="2025-12-09T09:24:06.861" v="668" actId="478"/>
          <ac:spMkLst>
            <pc:docMk/>
            <pc:sldMk cId="2601838506" sldId="261"/>
            <ac:spMk id="9" creationId="{6D9267D6-5017-EBBD-F94F-950158FCD124}"/>
          </ac:spMkLst>
        </pc:spChg>
        <pc:spChg chg="add mod">
          <ac:chgData name="Muhammad Ramish Ali" userId="69fedf87d3ab5f0b" providerId="LiveId" clId="{E6F28315-45EA-477D-9F3F-85C085477D94}" dt="2025-12-09T09:25:03.938" v="684" actId="21"/>
          <ac:spMkLst>
            <pc:docMk/>
            <pc:sldMk cId="2601838506" sldId="261"/>
            <ac:spMk id="10" creationId="{13B424EB-60BF-D36E-D8E7-5FABA1531F75}"/>
          </ac:spMkLst>
        </pc:spChg>
        <pc:spChg chg="add mod">
          <ac:chgData name="Muhammad Ramish Ali" userId="69fedf87d3ab5f0b" providerId="LiveId" clId="{E6F28315-45EA-477D-9F3F-85C085477D94}" dt="2025-12-09T09:26:52.721" v="729" actId="20577"/>
          <ac:spMkLst>
            <pc:docMk/>
            <pc:sldMk cId="2601838506" sldId="261"/>
            <ac:spMk id="11" creationId="{19948940-F81D-3AF7-2F2C-3C46A720ACC4}"/>
          </ac:spMkLst>
        </pc:spChg>
        <pc:spChg chg="add del mod">
          <ac:chgData name="Muhammad Ramish Ali" userId="69fedf87d3ab5f0b" providerId="LiveId" clId="{E6F28315-45EA-477D-9F3F-85C085477D94}" dt="2025-12-09T09:24:17.101" v="671" actId="478"/>
          <ac:spMkLst>
            <pc:docMk/>
            <pc:sldMk cId="2601838506" sldId="261"/>
            <ac:spMk id="12" creationId="{C1989079-8758-F45F-AFD2-C6A217FD706A}"/>
          </ac:spMkLst>
        </pc:spChg>
        <pc:spChg chg="del">
          <ac:chgData name="Muhammad Ramish Ali" userId="69fedf87d3ab5f0b" providerId="LiveId" clId="{E6F28315-45EA-477D-9F3F-85C085477D94}" dt="2025-12-09T09:24:19.310" v="672" actId="478"/>
          <ac:spMkLst>
            <pc:docMk/>
            <pc:sldMk cId="2601838506" sldId="261"/>
            <ac:spMk id="13" creationId="{1742B24E-AD0D-613C-A82A-8A4AD4CC1783}"/>
          </ac:spMkLst>
        </pc:spChg>
        <pc:spChg chg="add mod">
          <ac:chgData name="Muhammad Ramish Ali" userId="69fedf87d3ab5f0b" providerId="LiveId" clId="{E6F28315-45EA-477D-9F3F-85C085477D94}" dt="2025-12-09T09:25:28.512" v="698" actId="21"/>
          <ac:spMkLst>
            <pc:docMk/>
            <pc:sldMk cId="2601838506" sldId="261"/>
            <ac:spMk id="14" creationId="{06EDE5DE-2933-873F-8018-ADB8D6E0A930}"/>
          </ac:spMkLst>
        </pc:spChg>
        <pc:spChg chg="add mod">
          <ac:chgData name="Muhammad Ramish Ali" userId="69fedf87d3ab5f0b" providerId="LiveId" clId="{E6F28315-45EA-477D-9F3F-85C085477D94}" dt="2025-12-09T09:26:54.995" v="730" actId="20577"/>
          <ac:spMkLst>
            <pc:docMk/>
            <pc:sldMk cId="2601838506" sldId="261"/>
            <ac:spMk id="15" creationId="{2C97C30B-5B0F-73C8-290A-70A77FAD25E2}"/>
          </ac:spMkLst>
        </pc:spChg>
        <pc:spChg chg="add del mod">
          <ac:chgData name="Muhammad Ramish Ali" userId="69fedf87d3ab5f0b" providerId="LiveId" clId="{E6F28315-45EA-477D-9F3F-85C085477D94}" dt="2025-12-09T09:24:29.103" v="675" actId="478"/>
          <ac:spMkLst>
            <pc:docMk/>
            <pc:sldMk cId="2601838506" sldId="261"/>
            <ac:spMk id="16" creationId="{F28F22D0-76F4-8C07-62E5-91846C8A3519}"/>
          </ac:spMkLst>
        </pc:spChg>
        <pc:spChg chg="add mod">
          <ac:chgData name="Muhammad Ramish Ali" userId="69fedf87d3ab5f0b" providerId="LiveId" clId="{E6F28315-45EA-477D-9F3F-85C085477D94}" dt="2025-12-09T09:24:32.333" v="676" actId="6549"/>
          <ac:spMkLst>
            <pc:docMk/>
            <pc:sldMk cId="2601838506" sldId="261"/>
            <ac:spMk id="17" creationId="{0A6BEAFE-769B-6EB5-73CD-3B48AC09A7CF}"/>
          </ac:spMkLst>
        </pc:spChg>
        <pc:spChg chg="mod">
          <ac:chgData name="Muhammad Ramish Ali" userId="69fedf87d3ab5f0b" providerId="LiveId" clId="{E6F28315-45EA-477D-9F3F-85C085477D94}" dt="2025-12-09T09:25:45.845" v="703" actId="21"/>
          <ac:spMkLst>
            <pc:docMk/>
            <pc:sldMk cId="2601838506" sldId="261"/>
            <ac:spMk id="18" creationId="{6F4AC673-3E36-007A-7924-7C8A755E0145}"/>
          </ac:spMkLst>
        </pc:spChg>
        <pc:spChg chg="add mod">
          <ac:chgData name="Muhammad Ramish Ali" userId="69fedf87d3ab5f0b" providerId="LiveId" clId="{E6F28315-45EA-477D-9F3F-85C085477D94}" dt="2025-12-09T09:26:56.674" v="731" actId="20577"/>
          <ac:spMkLst>
            <pc:docMk/>
            <pc:sldMk cId="2601838506" sldId="261"/>
            <ac:spMk id="19" creationId="{CDE9F1FC-9F44-182A-70BC-6E4DEAE1A38B}"/>
          </ac:spMkLst>
        </pc:spChg>
        <pc:picChg chg="mod">
          <ac:chgData name="Muhammad Ramish Ali" userId="69fedf87d3ab5f0b" providerId="LiveId" clId="{E6F28315-45EA-477D-9F3F-85C085477D94}" dt="2025-12-09T09:27:08.854" v="733" actId="14100"/>
          <ac:picMkLst>
            <pc:docMk/>
            <pc:sldMk cId="2601838506" sldId="261"/>
            <ac:picMk id="5" creationId="{97A4A288-385A-441C-2EB6-27C7023A3E98}"/>
          </ac:picMkLst>
        </pc:picChg>
        <pc:picChg chg="mod">
          <ac:chgData name="Muhammad Ramish Ali" userId="69fedf87d3ab5f0b" providerId="LiveId" clId="{E6F28315-45EA-477D-9F3F-85C085477D94}" dt="2025-12-09T09:27:14.918" v="735" actId="14100"/>
          <ac:picMkLst>
            <pc:docMk/>
            <pc:sldMk cId="2601838506" sldId="261"/>
            <ac:picMk id="6" creationId="{A8E6DFB9-2485-C03A-DC1F-E50C2F2792E9}"/>
          </ac:picMkLst>
        </pc:picChg>
        <pc:picChg chg="mod">
          <ac:chgData name="Muhammad Ramish Ali" userId="69fedf87d3ab5f0b" providerId="LiveId" clId="{E6F28315-45EA-477D-9F3F-85C085477D94}" dt="2025-12-09T09:27:22.435" v="737" actId="14100"/>
          <ac:picMkLst>
            <pc:docMk/>
            <pc:sldMk cId="2601838506" sldId="261"/>
            <ac:picMk id="7" creationId="{193D72C5-D56A-93F0-3EB2-FE051A377B8F}"/>
          </ac:picMkLst>
        </pc:picChg>
        <pc:picChg chg="mod">
          <ac:chgData name="Muhammad Ramish Ali" userId="69fedf87d3ab5f0b" providerId="LiveId" clId="{E6F28315-45EA-477D-9F3F-85C085477D94}" dt="2025-12-09T09:27:30.323" v="739" actId="14100"/>
          <ac:picMkLst>
            <pc:docMk/>
            <pc:sldMk cId="2601838506" sldId="261"/>
            <ac:picMk id="20" creationId="{5B21AF53-71B8-6401-A1A7-5DA7EDA4462B}"/>
          </ac:picMkLst>
        </pc:picChg>
      </pc:sldChg>
      <pc:sldChg chg="addSp delSp modSp new mod setBg">
        <pc:chgData name="Muhammad Ramish Ali" userId="69fedf87d3ab5f0b" providerId="LiveId" clId="{E6F28315-45EA-477D-9F3F-85C085477D94}" dt="2025-12-09T09:30:18.841" v="774" actId="26606"/>
        <pc:sldMkLst>
          <pc:docMk/>
          <pc:sldMk cId="1103580936" sldId="262"/>
        </pc:sldMkLst>
        <pc:spChg chg="add mod">
          <ac:chgData name="Muhammad Ramish Ali" userId="69fedf87d3ab5f0b" providerId="LiveId" clId="{E6F28315-45EA-477D-9F3F-85C085477D94}" dt="2025-12-09T09:30:18.841" v="774" actId="26606"/>
          <ac:spMkLst>
            <pc:docMk/>
            <pc:sldMk cId="1103580936" sldId="262"/>
            <ac:spMk id="3" creationId="{3224C868-9F9B-64B2-06C3-5C4BD72C31A1}"/>
          </ac:spMkLst>
        </pc:spChg>
        <pc:spChg chg="add mod">
          <ac:chgData name="Muhammad Ramish Ali" userId="69fedf87d3ab5f0b" providerId="LiveId" clId="{E6F28315-45EA-477D-9F3F-85C085477D94}" dt="2025-12-09T09:30:18.841" v="774" actId="26606"/>
          <ac:spMkLst>
            <pc:docMk/>
            <pc:sldMk cId="1103580936" sldId="262"/>
            <ac:spMk id="6" creationId="{39715E21-CD69-4384-F277-9C3572F6AD6C}"/>
          </ac:spMkLst>
        </pc:spChg>
        <pc:spChg chg="add del mod">
          <ac:chgData name="Muhammad Ramish Ali" userId="69fedf87d3ab5f0b" providerId="LiveId" clId="{E6F28315-45EA-477D-9F3F-85C085477D94}" dt="2025-12-09T09:30:05.576" v="771"/>
          <ac:spMkLst>
            <pc:docMk/>
            <pc:sldMk cId="1103580936" sldId="262"/>
            <ac:spMk id="8" creationId="{F04D6ECF-54A3-ADB7-209B-7901C8D30605}"/>
          </ac:spMkLst>
        </pc:spChg>
        <pc:spChg chg="add del mod">
          <ac:chgData name="Muhammad Ramish Ali" userId="69fedf87d3ab5f0b" providerId="LiveId" clId="{E6F28315-45EA-477D-9F3F-85C085477D94}" dt="2025-12-09T09:30:05.576" v="773"/>
          <ac:spMkLst>
            <pc:docMk/>
            <pc:sldMk cId="1103580936" sldId="262"/>
            <ac:spMk id="10" creationId="{9A953C59-2546-A078-5678-0338AA5605A1}"/>
          </ac:spMkLst>
        </pc:spChg>
        <pc:spChg chg="add del">
          <ac:chgData name="Muhammad Ramish Ali" userId="69fedf87d3ab5f0b" providerId="LiveId" clId="{E6F28315-45EA-477D-9F3F-85C085477D94}" dt="2025-12-09T09:29:46.172" v="758" actId="26606"/>
          <ac:spMkLst>
            <pc:docMk/>
            <pc:sldMk cId="1103580936" sldId="262"/>
            <ac:spMk id="15" creationId="{BA2AFC67-0973-EC0D-F14E-710D701B20BD}"/>
          </ac:spMkLst>
        </pc:spChg>
        <pc:spChg chg="add del">
          <ac:chgData name="Muhammad Ramish Ali" userId="69fedf87d3ab5f0b" providerId="LiveId" clId="{E6F28315-45EA-477D-9F3F-85C085477D94}" dt="2025-12-09T09:29:48.205" v="760" actId="26606"/>
          <ac:spMkLst>
            <pc:docMk/>
            <pc:sldMk cId="1103580936" sldId="262"/>
            <ac:spMk id="17" creationId="{C20CE451-818C-E63D-258B-234B6C543D34}"/>
          </ac:spMkLst>
        </pc:spChg>
        <pc:spChg chg="add del">
          <ac:chgData name="Muhammad Ramish Ali" userId="69fedf87d3ab5f0b" providerId="LiveId" clId="{E6F28315-45EA-477D-9F3F-85C085477D94}" dt="2025-12-09T09:29:50.097" v="762" actId="26606"/>
          <ac:spMkLst>
            <pc:docMk/>
            <pc:sldMk cId="1103580936" sldId="262"/>
            <ac:spMk id="19" creationId="{CBB0869A-0BE5-B3E9-F73D-2F3691E4D932}"/>
          </ac:spMkLst>
        </pc:spChg>
        <pc:spChg chg="add del">
          <ac:chgData name="Muhammad Ramish Ali" userId="69fedf87d3ab5f0b" providerId="LiveId" clId="{E6F28315-45EA-477D-9F3F-85C085477D94}" dt="2025-12-09T09:29:52.738" v="764" actId="26606"/>
          <ac:spMkLst>
            <pc:docMk/>
            <pc:sldMk cId="1103580936" sldId="262"/>
            <ac:spMk id="21" creationId="{37B65277-82C6-6D08-6DCA-4A7DCC3B7136}"/>
          </ac:spMkLst>
        </pc:spChg>
        <pc:spChg chg="add del">
          <ac:chgData name="Muhammad Ramish Ali" userId="69fedf87d3ab5f0b" providerId="LiveId" clId="{E6F28315-45EA-477D-9F3F-85C085477D94}" dt="2025-12-09T09:29:54.495" v="766" actId="26606"/>
          <ac:spMkLst>
            <pc:docMk/>
            <pc:sldMk cId="1103580936" sldId="262"/>
            <ac:spMk id="23" creationId="{92CC1E4F-F1F0-B945-BE50-C72A7103E8AC}"/>
          </ac:spMkLst>
        </pc:spChg>
        <pc:spChg chg="add del">
          <ac:chgData name="Muhammad Ramish Ali" userId="69fedf87d3ab5f0b" providerId="LiveId" clId="{E6F28315-45EA-477D-9F3F-85C085477D94}" dt="2025-12-09T09:29:57.349" v="768" actId="26606"/>
          <ac:spMkLst>
            <pc:docMk/>
            <pc:sldMk cId="1103580936" sldId="262"/>
            <ac:spMk id="25" creationId="{37B65277-82C6-6D08-6DCA-4A7DCC3B7136}"/>
          </ac:spMkLst>
        </pc:spChg>
        <pc:spChg chg="add del">
          <ac:chgData name="Muhammad Ramish Ali" userId="69fedf87d3ab5f0b" providerId="LiveId" clId="{E6F28315-45EA-477D-9F3F-85C085477D94}" dt="2025-12-09T09:30:18.841" v="774" actId="26606"/>
          <ac:spMkLst>
            <pc:docMk/>
            <pc:sldMk cId="1103580936" sldId="262"/>
            <ac:spMk id="27" creationId="{BA2AFC67-0973-EC0D-F14E-710D701B20BD}"/>
          </ac:spMkLst>
        </pc:spChg>
        <pc:spChg chg="add">
          <ac:chgData name="Muhammad Ramish Ali" userId="69fedf87d3ab5f0b" providerId="LiveId" clId="{E6F28315-45EA-477D-9F3F-85C085477D94}" dt="2025-12-09T09:30:18.841" v="774" actId="26606"/>
          <ac:spMkLst>
            <pc:docMk/>
            <pc:sldMk cId="1103580936" sldId="262"/>
            <ac:spMk id="32" creationId="{CBB0869A-0BE5-B3E9-F73D-2F3691E4D932}"/>
          </ac:spMkLst>
        </pc:spChg>
        <pc:picChg chg="add mod ord">
          <ac:chgData name="Muhammad Ramish Ali" userId="69fedf87d3ab5f0b" providerId="LiveId" clId="{E6F28315-45EA-477D-9F3F-85C085477D94}" dt="2025-12-09T09:30:18.841" v="774" actId="26606"/>
          <ac:picMkLst>
            <pc:docMk/>
            <pc:sldMk cId="1103580936" sldId="262"/>
            <ac:picMk id="4" creationId="{22C1853A-C52F-56CE-CF2A-DB0926966823}"/>
          </ac:picMkLst>
        </pc:picChg>
      </pc:sldChg>
      <pc:sldChg chg="addSp delSp modSp new mod setBg">
        <pc:chgData name="Muhammad Ramish Ali" userId="69fedf87d3ab5f0b" providerId="LiveId" clId="{E6F28315-45EA-477D-9F3F-85C085477D94}" dt="2025-12-09T09:37:16.443" v="882" actId="20577"/>
        <pc:sldMkLst>
          <pc:docMk/>
          <pc:sldMk cId="4177865473" sldId="263"/>
        </pc:sldMkLst>
        <pc:spChg chg="add mod">
          <ac:chgData name="Muhammad Ramish Ali" userId="69fedf87d3ab5f0b" providerId="LiveId" clId="{E6F28315-45EA-477D-9F3F-85C085477D94}" dt="2025-12-09T09:35:26.067" v="829" actId="14100"/>
          <ac:spMkLst>
            <pc:docMk/>
            <pc:sldMk cId="4177865473" sldId="263"/>
            <ac:spMk id="3" creationId="{3F06A6F8-23FC-C767-C0B4-B3C9A49272B0}"/>
          </ac:spMkLst>
        </pc:spChg>
        <pc:spChg chg="add mod">
          <ac:chgData name="Muhammad Ramish Ali" userId="69fedf87d3ab5f0b" providerId="LiveId" clId="{E6F28315-45EA-477D-9F3F-85C085477D94}" dt="2025-12-09T09:37:16.443" v="882" actId="20577"/>
          <ac:spMkLst>
            <pc:docMk/>
            <pc:sldMk cId="4177865473" sldId="263"/>
            <ac:spMk id="5" creationId="{040273A6-BB23-F765-D4F3-533C7B36FB44}"/>
          </ac:spMkLst>
        </pc:spChg>
        <pc:spChg chg="add del mod">
          <ac:chgData name="Muhammad Ramish Ali" userId="69fedf87d3ab5f0b" providerId="LiveId" clId="{E6F28315-45EA-477D-9F3F-85C085477D94}" dt="2025-12-09T09:34:13.373" v="806"/>
          <ac:spMkLst>
            <pc:docMk/>
            <pc:sldMk cId="4177865473" sldId="263"/>
            <ac:spMk id="7" creationId="{8FBD8CBE-AB30-064B-D922-FDC911E02130}"/>
          </ac:spMkLst>
        </pc:spChg>
        <pc:spChg chg="add del">
          <ac:chgData name="Muhammad Ramish Ali" userId="69fedf87d3ab5f0b" providerId="LiveId" clId="{E6F28315-45EA-477D-9F3F-85C085477D94}" dt="2025-12-09T09:34:23.023" v="807" actId="26606"/>
          <ac:spMkLst>
            <pc:docMk/>
            <pc:sldMk cId="4177865473" sldId="263"/>
            <ac:spMk id="14" creationId="{6ACA6F80-D392-A64E-3CF8-F28F1CCEE67B}"/>
          </ac:spMkLst>
        </pc:spChg>
        <pc:spChg chg="add">
          <ac:chgData name="Muhammad Ramish Ali" userId="69fedf87d3ab5f0b" providerId="LiveId" clId="{E6F28315-45EA-477D-9F3F-85C085477D94}" dt="2025-12-09T09:34:23.023" v="807" actId="26606"/>
          <ac:spMkLst>
            <pc:docMk/>
            <pc:sldMk cId="4177865473" sldId="263"/>
            <ac:spMk id="19" creationId="{DDD1D22E-5996-E45B-92B2-659F701A4A3B}"/>
          </ac:spMkLst>
        </pc:spChg>
        <pc:picChg chg="add del">
          <ac:chgData name="Muhammad Ramish Ali" userId="69fedf87d3ab5f0b" providerId="LiveId" clId="{E6F28315-45EA-477D-9F3F-85C085477D94}" dt="2025-12-09T09:34:13.373" v="804" actId="478"/>
          <ac:picMkLst>
            <pc:docMk/>
            <pc:sldMk cId="4177865473" sldId="263"/>
            <ac:picMk id="11" creationId="{625776E2-18A8-DBCC-CFB4-252D8144060A}"/>
          </ac:picMkLst>
        </pc:picChg>
      </pc:sldChg>
      <pc:sldChg chg="addSp delSp modSp new mod">
        <pc:chgData name="Muhammad Ramish Ali" userId="69fedf87d3ab5f0b" providerId="LiveId" clId="{E6F28315-45EA-477D-9F3F-85C085477D94}" dt="2025-12-09T09:42:08.088" v="942" actId="1076"/>
        <pc:sldMkLst>
          <pc:docMk/>
          <pc:sldMk cId="1441699838" sldId="264"/>
        </pc:sldMkLst>
        <pc:spChg chg="add del">
          <ac:chgData name="Muhammad Ramish Ali" userId="69fedf87d3ab5f0b" providerId="LiveId" clId="{E6F28315-45EA-477D-9F3F-85C085477D94}" dt="2025-12-09T09:37:52.253" v="885" actId="22"/>
          <ac:spMkLst>
            <pc:docMk/>
            <pc:sldMk cId="1441699838" sldId="264"/>
            <ac:spMk id="3" creationId="{4E7EF971-58E5-209A-3EF6-222E82AE81E1}"/>
          </ac:spMkLst>
        </pc:spChg>
        <pc:spChg chg="add del">
          <ac:chgData name="Muhammad Ramish Ali" userId="69fedf87d3ab5f0b" providerId="LiveId" clId="{E6F28315-45EA-477D-9F3F-85C085477D94}" dt="2025-12-09T09:38:11.716" v="887" actId="22"/>
          <ac:spMkLst>
            <pc:docMk/>
            <pc:sldMk cId="1441699838" sldId="264"/>
            <ac:spMk id="5" creationId="{B43D6039-39FC-5204-D294-4738127412AA}"/>
          </ac:spMkLst>
        </pc:spChg>
        <pc:spChg chg="mod">
          <ac:chgData name="Muhammad Ramish Ali" userId="69fedf87d3ab5f0b" providerId="LiveId" clId="{E6F28315-45EA-477D-9F3F-85C085477D94}" dt="2025-12-09T09:38:33.061" v="894" actId="21"/>
          <ac:spMkLst>
            <pc:docMk/>
            <pc:sldMk cId="1441699838" sldId="264"/>
            <ac:spMk id="7" creationId="{16161D88-CF67-64E1-9F7E-9348B93C73B5}"/>
          </ac:spMkLst>
        </pc:spChg>
        <pc:spChg chg="add mod">
          <ac:chgData name="Muhammad Ramish Ali" userId="69fedf87d3ab5f0b" providerId="LiveId" clId="{E6F28315-45EA-477D-9F3F-85C085477D94}" dt="2025-12-09T09:40:27.929" v="915" actId="14100"/>
          <ac:spMkLst>
            <pc:docMk/>
            <pc:sldMk cId="1441699838" sldId="264"/>
            <ac:spMk id="8" creationId="{DD85A151-78BC-FA95-270F-B62338A1440F}"/>
          </ac:spMkLst>
        </pc:spChg>
        <pc:spChg chg="add mod">
          <ac:chgData name="Muhammad Ramish Ali" userId="69fedf87d3ab5f0b" providerId="LiveId" clId="{E6F28315-45EA-477D-9F3F-85C085477D94}" dt="2025-12-09T09:38:41.054" v="897" actId="21"/>
          <ac:spMkLst>
            <pc:docMk/>
            <pc:sldMk cId="1441699838" sldId="264"/>
            <ac:spMk id="9" creationId="{125F73A2-663C-88ED-D4D1-AFCD3C082B96}"/>
          </ac:spMkLst>
        </pc:spChg>
        <pc:spChg chg="mod">
          <ac:chgData name="Muhammad Ramish Ali" userId="69fedf87d3ab5f0b" providerId="LiveId" clId="{E6F28315-45EA-477D-9F3F-85C085477D94}" dt="2025-12-09T09:42:08.088" v="942" actId="1076"/>
          <ac:spMkLst>
            <pc:docMk/>
            <pc:sldMk cId="1441699838" sldId="264"/>
            <ac:spMk id="10" creationId="{01AD9E2D-E19A-FE15-525A-092407221207}"/>
          </ac:spMkLst>
        </pc:spChg>
        <pc:spChg chg="add mod">
          <ac:chgData name="Muhammad Ramish Ali" userId="69fedf87d3ab5f0b" providerId="LiveId" clId="{E6F28315-45EA-477D-9F3F-85C085477D94}" dt="2025-12-09T09:39:11.957" v="902" actId="20577"/>
          <ac:spMkLst>
            <pc:docMk/>
            <pc:sldMk cId="1441699838" sldId="264"/>
            <ac:spMk id="11" creationId="{E17528B1-719B-CAAC-C293-A0AD5F129BF1}"/>
          </ac:spMkLst>
        </pc:spChg>
        <pc:spChg chg="add mod">
          <ac:chgData name="Muhammad Ramish Ali" userId="69fedf87d3ab5f0b" providerId="LiveId" clId="{E6F28315-45EA-477D-9F3F-85C085477D94}" dt="2025-12-09T09:40:31.934" v="916" actId="14100"/>
          <ac:spMkLst>
            <pc:docMk/>
            <pc:sldMk cId="1441699838" sldId="264"/>
            <ac:spMk id="12" creationId="{E00DB193-0416-13DE-C98B-783C8DC042CA}"/>
          </ac:spMkLst>
        </pc:spChg>
        <pc:spChg chg="add mod">
          <ac:chgData name="Muhammad Ramish Ali" userId="69fedf87d3ab5f0b" providerId="LiveId" clId="{E6F28315-45EA-477D-9F3F-85C085477D94}" dt="2025-12-09T09:40:41.236" v="917" actId="14100"/>
          <ac:spMkLst>
            <pc:docMk/>
            <pc:sldMk cId="1441699838" sldId="264"/>
            <ac:spMk id="13" creationId="{F2F49396-990F-1E5B-58EE-D5621B0C8C71}"/>
          </ac:spMkLst>
        </pc:spChg>
        <pc:spChg chg="add mod">
          <ac:chgData name="Muhammad Ramish Ali" userId="69fedf87d3ab5f0b" providerId="LiveId" clId="{E6F28315-45EA-477D-9F3F-85C085477D94}" dt="2025-12-09T09:40:45.255" v="918" actId="14100"/>
          <ac:spMkLst>
            <pc:docMk/>
            <pc:sldMk cId="1441699838" sldId="264"/>
            <ac:spMk id="14" creationId="{46132D7E-8DAF-3AA0-55CD-F1570D0B1996}"/>
          </ac:spMkLst>
        </pc:spChg>
        <pc:spChg chg="add mod">
          <ac:chgData name="Muhammad Ramish Ali" userId="69fedf87d3ab5f0b" providerId="LiveId" clId="{E6F28315-45EA-477D-9F3F-85C085477D94}" dt="2025-12-09T09:40:49.604" v="919" actId="14100"/>
          <ac:spMkLst>
            <pc:docMk/>
            <pc:sldMk cId="1441699838" sldId="264"/>
            <ac:spMk id="15" creationId="{5608F2F8-2828-1906-2030-450D4DE58CA8}"/>
          </ac:spMkLst>
        </pc:spChg>
        <pc:spChg chg="mod">
          <ac:chgData name="Muhammad Ramish Ali" userId="69fedf87d3ab5f0b" providerId="LiveId" clId="{E6F28315-45EA-477D-9F3F-85C085477D94}" dt="2025-12-09T09:40:52.158" v="920" actId="14100"/>
          <ac:spMkLst>
            <pc:docMk/>
            <pc:sldMk cId="1441699838" sldId="264"/>
            <ac:spMk id="16" creationId="{BA9964BC-E628-DCFB-1E29-C75601589338}"/>
          </ac:spMkLst>
        </pc:spChg>
        <pc:spChg chg="mod">
          <ac:chgData name="Muhammad Ramish Ali" userId="69fedf87d3ab5f0b" providerId="LiveId" clId="{E6F28315-45EA-477D-9F3F-85C085477D94}" dt="2025-12-09T09:40:55.904" v="921" actId="21"/>
          <ac:spMkLst>
            <pc:docMk/>
            <pc:sldMk cId="1441699838" sldId="264"/>
            <ac:spMk id="17" creationId="{98718C58-F0FF-A3B7-E751-C590BCF2020F}"/>
          </ac:spMkLst>
        </pc:spChg>
        <pc:spChg chg="add mod">
          <ac:chgData name="Muhammad Ramish Ali" userId="69fedf87d3ab5f0b" providerId="LiveId" clId="{E6F28315-45EA-477D-9F3F-85C085477D94}" dt="2025-12-09T09:41:56.768" v="941" actId="1076"/>
          <ac:spMkLst>
            <pc:docMk/>
            <pc:sldMk cId="1441699838" sldId="264"/>
            <ac:spMk id="18" creationId="{5BF9CBE9-EC1E-8D5F-801E-3D863958BBD1}"/>
          </ac:spMkLst>
        </pc:spChg>
        <pc:spChg chg="add mod">
          <ac:chgData name="Muhammad Ramish Ali" userId="69fedf87d3ab5f0b" providerId="LiveId" clId="{E6F28315-45EA-477D-9F3F-85C085477D94}" dt="2025-12-09T09:41:12.494" v="926" actId="21"/>
          <ac:spMkLst>
            <pc:docMk/>
            <pc:sldMk cId="1441699838" sldId="264"/>
            <ac:spMk id="19" creationId="{6719921B-DA1C-2ACB-FBC8-6AD8F1A67ED0}"/>
          </ac:spMkLst>
        </pc:spChg>
        <pc:spChg chg="mod">
          <ac:chgData name="Muhammad Ramish Ali" userId="69fedf87d3ab5f0b" providerId="LiveId" clId="{E6F28315-45EA-477D-9F3F-85C085477D94}" dt="2025-12-09T09:41:19.510" v="929" actId="21"/>
          <ac:spMkLst>
            <pc:docMk/>
            <pc:sldMk cId="1441699838" sldId="264"/>
            <ac:spMk id="20" creationId="{6803F30F-355C-574E-B087-74A82956195F}"/>
          </ac:spMkLst>
        </pc:spChg>
        <pc:spChg chg="mod">
          <ac:chgData name="Muhammad Ramish Ali" userId="69fedf87d3ab5f0b" providerId="LiveId" clId="{E6F28315-45EA-477D-9F3F-85C085477D94}" dt="2025-12-09T09:41:23.974" v="932" actId="21"/>
          <ac:spMkLst>
            <pc:docMk/>
            <pc:sldMk cId="1441699838" sldId="264"/>
            <ac:spMk id="21" creationId="{30E15012-C573-97D7-64E8-0CE549FE7C19}"/>
          </ac:spMkLst>
        </pc:spChg>
        <pc:spChg chg="add mod">
          <ac:chgData name="Muhammad Ramish Ali" userId="69fedf87d3ab5f0b" providerId="LiveId" clId="{E6F28315-45EA-477D-9F3F-85C085477D94}" dt="2025-12-09T09:41:27.640" v="935" actId="21"/>
          <ac:spMkLst>
            <pc:docMk/>
            <pc:sldMk cId="1441699838" sldId="264"/>
            <ac:spMk id="22" creationId="{DB9C169B-F9A9-1F63-5689-14C472B5B799}"/>
          </ac:spMkLst>
        </pc:spChg>
      </pc:sldChg>
      <pc:sldChg chg="addSp delSp modSp new mod">
        <pc:chgData name="Muhammad Ramish Ali" userId="69fedf87d3ab5f0b" providerId="LiveId" clId="{E6F28315-45EA-477D-9F3F-85C085477D94}" dt="2025-12-09T09:55:51.063" v="1168" actId="1076"/>
        <pc:sldMkLst>
          <pc:docMk/>
          <pc:sldMk cId="3525555356" sldId="265"/>
        </pc:sldMkLst>
        <pc:spChg chg="add del mod">
          <ac:chgData name="Muhammad Ramish Ali" userId="69fedf87d3ab5f0b" providerId="LiveId" clId="{E6F28315-45EA-477D-9F3F-85C085477D94}" dt="2025-12-09T09:43:58.517" v="961" actId="22"/>
          <ac:spMkLst>
            <pc:docMk/>
            <pc:sldMk cId="3525555356" sldId="265"/>
            <ac:spMk id="3" creationId="{49CA8574-B096-414D-A9CE-3FAF8E3BA2FF}"/>
          </ac:spMkLst>
        </pc:spChg>
        <pc:spChg chg="add del mod">
          <ac:chgData name="Muhammad Ramish Ali" userId="69fedf87d3ab5f0b" providerId="LiveId" clId="{E6F28315-45EA-477D-9F3F-85C085477D94}" dt="2025-12-09T09:43:57.146" v="958" actId="22"/>
          <ac:spMkLst>
            <pc:docMk/>
            <pc:sldMk cId="3525555356" sldId="265"/>
            <ac:spMk id="5" creationId="{69DD2052-BF37-91AE-1D57-288C2FF9124D}"/>
          </ac:spMkLst>
        </pc:spChg>
        <pc:spChg chg="mod">
          <ac:chgData name="Muhammad Ramish Ali" userId="69fedf87d3ab5f0b" providerId="LiveId" clId="{E6F28315-45EA-477D-9F3F-85C085477D94}" dt="2025-12-09T09:55:51.063" v="1168" actId="1076"/>
          <ac:spMkLst>
            <pc:docMk/>
            <pc:sldMk cId="3525555356" sldId="265"/>
            <ac:spMk id="6" creationId="{A2FDE7FF-784B-A5EB-CA43-ECB57B5627A6}"/>
          </ac:spMkLst>
        </pc:spChg>
        <pc:spChg chg="del mod">
          <ac:chgData name="Muhammad Ramish Ali" userId="69fedf87d3ab5f0b" providerId="LiveId" clId="{E6F28315-45EA-477D-9F3F-85C085477D94}" dt="2025-12-09T09:52:58.580" v="1102" actId="478"/>
          <ac:spMkLst>
            <pc:docMk/>
            <pc:sldMk cId="3525555356" sldId="265"/>
            <ac:spMk id="7" creationId="{AD97C71F-88A4-071C-F362-AC60192271D6}"/>
          </ac:spMkLst>
        </pc:spChg>
        <pc:spChg chg="del mod">
          <ac:chgData name="Muhammad Ramish Ali" userId="69fedf87d3ab5f0b" providerId="LiveId" clId="{E6F28315-45EA-477D-9F3F-85C085477D94}" dt="2025-12-09T09:52:48.830" v="1097" actId="478"/>
          <ac:spMkLst>
            <pc:docMk/>
            <pc:sldMk cId="3525555356" sldId="265"/>
            <ac:spMk id="8" creationId="{706B5771-F080-F70B-4371-BD331421C023}"/>
          </ac:spMkLst>
        </pc:spChg>
        <pc:spChg chg="add mod">
          <ac:chgData name="Muhammad Ramish Ali" userId="69fedf87d3ab5f0b" providerId="LiveId" clId="{E6F28315-45EA-477D-9F3F-85C085477D94}" dt="2025-12-09T09:45:00.405" v="971" actId="14100"/>
          <ac:spMkLst>
            <pc:docMk/>
            <pc:sldMk cId="3525555356" sldId="265"/>
            <ac:spMk id="9" creationId="{69387452-72BA-64F6-A2E8-66C5847C9202}"/>
          </ac:spMkLst>
        </pc:spChg>
        <pc:spChg chg="add mod">
          <ac:chgData name="Muhammad Ramish Ali" userId="69fedf87d3ab5f0b" providerId="LiveId" clId="{E6F28315-45EA-477D-9F3F-85C085477D94}" dt="2025-12-09T09:45:00.405" v="971" actId="14100"/>
          <ac:spMkLst>
            <pc:docMk/>
            <pc:sldMk cId="3525555356" sldId="265"/>
            <ac:spMk id="10" creationId="{79622FE1-6C78-BED4-D111-6211BE3B9B88}"/>
          </ac:spMkLst>
        </pc:spChg>
        <pc:spChg chg="del">
          <ac:chgData name="Muhammad Ramish Ali" userId="69fedf87d3ab5f0b" providerId="LiveId" clId="{E6F28315-45EA-477D-9F3F-85C085477D94}" dt="2025-12-09T09:52:46.124" v="1096" actId="478"/>
          <ac:spMkLst>
            <pc:docMk/>
            <pc:sldMk cId="3525555356" sldId="265"/>
            <ac:spMk id="11" creationId="{C868A304-2B12-DAD6-233E-E7F0E480267F}"/>
          </ac:spMkLst>
        </pc:spChg>
        <pc:spChg chg="del">
          <ac:chgData name="Muhammad Ramish Ali" userId="69fedf87d3ab5f0b" providerId="LiveId" clId="{E6F28315-45EA-477D-9F3F-85C085477D94}" dt="2025-12-09T09:52:43.993" v="1095" actId="478"/>
          <ac:spMkLst>
            <pc:docMk/>
            <pc:sldMk cId="3525555356" sldId="265"/>
            <ac:spMk id="12" creationId="{34875FCA-D8F1-A9B3-C2BA-82566CF5E90D}"/>
          </ac:spMkLst>
        </pc:spChg>
        <pc:spChg chg="mod">
          <ac:chgData name="Muhammad Ramish Ali" userId="69fedf87d3ab5f0b" providerId="LiveId" clId="{E6F28315-45EA-477D-9F3F-85C085477D94}" dt="2025-12-09T09:52:56.089" v="1101" actId="20577"/>
          <ac:spMkLst>
            <pc:docMk/>
            <pc:sldMk cId="3525555356" sldId="265"/>
            <ac:spMk id="15" creationId="{A16B7F17-6B1F-114B-D7EE-EC23C9526F66}"/>
          </ac:spMkLst>
        </pc:spChg>
        <pc:spChg chg="del mod">
          <ac:chgData name="Muhammad Ramish Ali" userId="69fedf87d3ab5f0b" providerId="LiveId" clId="{E6F28315-45EA-477D-9F3F-85C085477D94}" dt="2025-12-09T09:52:52.059" v="1099" actId="478"/>
          <ac:spMkLst>
            <pc:docMk/>
            <pc:sldMk cId="3525555356" sldId="265"/>
            <ac:spMk id="16" creationId="{E88BF96F-E68F-0526-3FF7-0E34285F2A56}"/>
          </ac:spMkLst>
        </pc:spChg>
        <pc:spChg chg="add mod">
          <ac:chgData name="Muhammad Ramish Ali" userId="69fedf87d3ab5f0b" providerId="LiveId" clId="{E6F28315-45EA-477D-9F3F-85C085477D94}" dt="2025-12-09T09:45:19.617" v="974" actId="1076"/>
          <ac:spMkLst>
            <pc:docMk/>
            <pc:sldMk cId="3525555356" sldId="265"/>
            <ac:spMk id="17" creationId="{398A2E99-DC88-83AE-65C1-98A44B7ACD9F}"/>
          </ac:spMkLst>
        </pc:spChg>
        <pc:spChg chg="mod">
          <ac:chgData name="Muhammad Ramish Ali" userId="69fedf87d3ab5f0b" providerId="LiveId" clId="{E6F28315-45EA-477D-9F3F-85C085477D94}" dt="2025-12-09T09:45:29.333" v="975" actId="1076"/>
          <ac:spMkLst>
            <pc:docMk/>
            <pc:sldMk cId="3525555356" sldId="265"/>
            <ac:spMk id="18" creationId="{CAD2866B-295E-E4D9-C9E8-188B170467BF}"/>
          </ac:spMkLst>
        </pc:spChg>
        <pc:spChg chg="del mod">
          <ac:chgData name="Muhammad Ramish Ali" userId="69fedf87d3ab5f0b" providerId="LiveId" clId="{E6F28315-45EA-477D-9F3F-85C085477D94}" dt="2025-12-09T09:53:05.686" v="1105" actId="478"/>
          <ac:spMkLst>
            <pc:docMk/>
            <pc:sldMk cId="3525555356" sldId="265"/>
            <ac:spMk id="19" creationId="{91DFC7AD-1E1A-C338-708B-F2297AACFE10}"/>
          </ac:spMkLst>
        </pc:spChg>
        <pc:spChg chg="del">
          <ac:chgData name="Muhammad Ramish Ali" userId="69fedf87d3ab5f0b" providerId="LiveId" clId="{E6F28315-45EA-477D-9F3F-85C085477D94}" dt="2025-12-09T09:53:03.585" v="1104" actId="478"/>
          <ac:spMkLst>
            <pc:docMk/>
            <pc:sldMk cId="3525555356" sldId="265"/>
            <ac:spMk id="20" creationId="{94D007AE-9A28-6579-5155-8B18C5302532}"/>
          </ac:spMkLst>
        </pc:spChg>
        <pc:spChg chg="add mod">
          <ac:chgData name="Muhammad Ramish Ali" userId="69fedf87d3ab5f0b" providerId="LiveId" clId="{E6F28315-45EA-477D-9F3F-85C085477D94}" dt="2025-12-09T09:45:00.405" v="971" actId="14100"/>
          <ac:spMkLst>
            <pc:docMk/>
            <pc:sldMk cId="3525555356" sldId="265"/>
            <ac:spMk id="21" creationId="{D6FB42E0-EB40-2A2C-D177-2772B3C10448}"/>
          </ac:spMkLst>
        </pc:spChg>
        <pc:spChg chg="del">
          <ac:chgData name="Muhammad Ramish Ali" userId="69fedf87d3ab5f0b" providerId="LiveId" clId="{E6F28315-45EA-477D-9F3F-85C085477D94}" dt="2025-12-09T09:53:20.098" v="1107" actId="478"/>
          <ac:spMkLst>
            <pc:docMk/>
            <pc:sldMk cId="3525555356" sldId="265"/>
            <ac:spMk id="23" creationId="{5A62C196-F346-506D-73C9-EA8D7DD68639}"/>
          </ac:spMkLst>
        </pc:spChg>
        <pc:spChg chg="add del mod">
          <ac:chgData name="Muhammad Ramish Ali" userId="69fedf87d3ab5f0b" providerId="LiveId" clId="{E6F28315-45EA-477D-9F3F-85C085477D94}" dt="2025-12-09T09:53:07.800" v="1106" actId="478"/>
          <ac:spMkLst>
            <pc:docMk/>
            <pc:sldMk cId="3525555356" sldId="265"/>
            <ac:spMk id="24" creationId="{8226E42B-C9D6-BA11-C262-CD5277C19576}"/>
          </ac:spMkLst>
        </pc:spChg>
        <pc:spChg chg="mod">
          <ac:chgData name="Muhammad Ramish Ali" userId="69fedf87d3ab5f0b" providerId="LiveId" clId="{E6F28315-45EA-477D-9F3F-85C085477D94}" dt="2025-12-09T09:53:36.970" v="1134" actId="20577"/>
          <ac:spMkLst>
            <pc:docMk/>
            <pc:sldMk cId="3525555356" sldId="265"/>
            <ac:spMk id="25" creationId="{D645F65E-C136-896A-520F-074A96A99CA2}"/>
          </ac:spMkLst>
        </pc:spChg>
        <pc:spChg chg="add mod">
          <ac:chgData name="Muhammad Ramish Ali" userId="69fedf87d3ab5f0b" providerId="LiveId" clId="{E6F28315-45EA-477D-9F3F-85C085477D94}" dt="2025-12-09T09:45:00.405" v="971" actId="14100"/>
          <ac:spMkLst>
            <pc:docMk/>
            <pc:sldMk cId="3525555356" sldId="265"/>
            <ac:spMk id="26" creationId="{4DD7B53B-3F5F-1C49-E920-F595B3631AEC}"/>
          </ac:spMkLst>
        </pc:spChg>
        <pc:spChg chg="add mod">
          <ac:chgData name="Muhammad Ramish Ali" userId="69fedf87d3ab5f0b" providerId="LiveId" clId="{E6F28315-45EA-477D-9F3F-85C085477D94}" dt="2025-12-09T09:53:42.713" v="1137" actId="20577"/>
          <ac:spMkLst>
            <pc:docMk/>
            <pc:sldMk cId="3525555356" sldId="265"/>
            <ac:spMk id="27" creationId="{A4D70EC0-E0B5-6A91-728D-8B37953D0C95}"/>
          </ac:spMkLst>
        </pc:spChg>
        <pc:spChg chg="add del mod">
          <ac:chgData name="Muhammad Ramish Ali" userId="69fedf87d3ab5f0b" providerId="LiveId" clId="{E6F28315-45EA-477D-9F3F-85C085477D94}" dt="2025-12-09T09:53:39.769" v="1135" actId="478"/>
          <ac:spMkLst>
            <pc:docMk/>
            <pc:sldMk cId="3525555356" sldId="265"/>
            <ac:spMk id="28" creationId="{6EA74991-9190-3389-E685-69F6FCE74834}"/>
          </ac:spMkLst>
        </pc:spChg>
        <pc:spChg chg="mod">
          <ac:chgData name="Muhammad Ramish Ali" userId="69fedf87d3ab5f0b" providerId="LiveId" clId="{E6F28315-45EA-477D-9F3F-85C085477D94}" dt="2025-12-09T09:45:42.101" v="978" actId="1076"/>
          <ac:spMkLst>
            <pc:docMk/>
            <pc:sldMk cId="3525555356" sldId="265"/>
            <ac:spMk id="29" creationId="{69DA1C20-99AA-F254-791F-97912BB5CC03}"/>
          </ac:spMkLst>
        </pc:spChg>
        <pc:spChg chg="add mod">
          <ac:chgData name="Muhammad Ramish Ali" userId="69fedf87d3ab5f0b" providerId="LiveId" clId="{E6F28315-45EA-477D-9F3F-85C085477D94}" dt="2025-12-09T09:45:50.228" v="979" actId="1076"/>
          <ac:spMkLst>
            <pc:docMk/>
            <pc:sldMk cId="3525555356" sldId="265"/>
            <ac:spMk id="30" creationId="{AAEE2648-A733-F886-7B7E-E254E5FB85CA}"/>
          </ac:spMkLst>
        </pc:spChg>
        <pc:spChg chg="add del mod">
          <ac:chgData name="Muhammad Ramish Ali" userId="69fedf87d3ab5f0b" providerId="LiveId" clId="{E6F28315-45EA-477D-9F3F-85C085477D94}" dt="2025-12-09T09:53:48.930" v="1139" actId="478"/>
          <ac:spMkLst>
            <pc:docMk/>
            <pc:sldMk cId="3525555356" sldId="265"/>
            <ac:spMk id="31" creationId="{4AED7F1C-E3AC-416E-BBAE-C0EFFAB88C68}"/>
          </ac:spMkLst>
        </pc:spChg>
        <pc:spChg chg="del">
          <ac:chgData name="Muhammad Ramish Ali" userId="69fedf87d3ab5f0b" providerId="LiveId" clId="{E6F28315-45EA-477D-9F3F-85C085477D94}" dt="2025-12-09T09:53:45.929" v="1138" actId="478"/>
          <ac:spMkLst>
            <pc:docMk/>
            <pc:sldMk cId="3525555356" sldId="265"/>
            <ac:spMk id="32" creationId="{5D283B2B-EE52-F8D6-7B2E-5F036726D9BD}"/>
          </ac:spMkLst>
        </pc:spChg>
        <pc:spChg chg="mod">
          <ac:chgData name="Muhammad Ramish Ali" userId="69fedf87d3ab5f0b" providerId="LiveId" clId="{E6F28315-45EA-477D-9F3F-85C085477D94}" dt="2025-12-09T09:53:52.340" v="1140" actId="1076"/>
          <ac:spMkLst>
            <pc:docMk/>
            <pc:sldMk cId="3525555356" sldId="265"/>
            <ac:spMk id="33" creationId="{CC5A4BBE-3186-E99E-F23B-AD2AE8F63CDF}"/>
          </ac:spMkLst>
        </pc:spChg>
        <pc:spChg chg="mod">
          <ac:chgData name="Muhammad Ramish Ali" userId="69fedf87d3ab5f0b" providerId="LiveId" clId="{E6F28315-45EA-477D-9F3F-85C085477D94}" dt="2025-12-09T09:55:36.506" v="1166" actId="20577"/>
          <ac:spMkLst>
            <pc:docMk/>
            <pc:sldMk cId="3525555356" sldId="265"/>
            <ac:spMk id="34" creationId="{3BC6D04F-DE1E-676C-D6EE-77059556C0B7}"/>
          </ac:spMkLst>
        </pc:spChg>
        <pc:spChg chg="mod">
          <ac:chgData name="Muhammad Ramish Ali" userId="69fedf87d3ab5f0b" providerId="LiveId" clId="{E6F28315-45EA-477D-9F3F-85C085477D94}" dt="2025-12-09T09:46:00.399" v="981" actId="21"/>
          <ac:spMkLst>
            <pc:docMk/>
            <pc:sldMk cId="3525555356" sldId="265"/>
            <ac:spMk id="35" creationId="{5AD158AF-909C-0B58-5E50-5E80EF27B604}"/>
          </ac:spMkLst>
        </pc:spChg>
        <pc:spChg chg="add del mod">
          <ac:chgData name="Muhammad Ramish Ali" userId="69fedf87d3ab5f0b" providerId="LiveId" clId="{E6F28315-45EA-477D-9F3F-85C085477D94}" dt="2025-12-09T09:54:25.076" v="1151" actId="478"/>
          <ac:spMkLst>
            <pc:docMk/>
            <pc:sldMk cId="3525555356" sldId="265"/>
            <ac:spMk id="37" creationId="{D576DA34-2CFA-E1EE-7CFB-352F7C534715}"/>
          </ac:spMkLst>
        </pc:spChg>
      </pc:sldChg>
      <pc:sldChg chg="addSp modSp new mod setBg">
        <pc:chgData name="Muhammad Ramish Ali" userId="69fedf87d3ab5f0b" providerId="LiveId" clId="{E6F28315-45EA-477D-9F3F-85C085477D94}" dt="2025-12-09T09:52:32.166" v="1094" actId="27636"/>
        <pc:sldMkLst>
          <pc:docMk/>
          <pc:sldMk cId="601165052" sldId="266"/>
        </pc:sldMkLst>
        <pc:spChg chg="add mod ord">
          <ac:chgData name="Muhammad Ramish Ali" userId="69fedf87d3ab5f0b" providerId="LiveId" clId="{E6F28315-45EA-477D-9F3F-85C085477D94}" dt="2025-12-09T09:52:32.166" v="1094" actId="27636"/>
          <ac:spMkLst>
            <pc:docMk/>
            <pc:sldMk cId="601165052" sldId="266"/>
            <ac:spMk id="3" creationId="{344189B6-E24A-4512-B6D4-DDFE154973A7}"/>
          </ac:spMkLst>
        </pc:spChg>
        <pc:spChg chg="add mod">
          <ac:chgData name="Muhammad Ramish Ali" userId="69fedf87d3ab5f0b" providerId="LiveId" clId="{E6F28315-45EA-477D-9F3F-85C085477D94}" dt="2025-12-09T09:51:50.787" v="1089" actId="26606"/>
          <ac:spMkLst>
            <pc:docMk/>
            <pc:sldMk cId="601165052" sldId="266"/>
            <ac:spMk id="5" creationId="{8A6B962B-6E71-86E9-C4CC-084219D21FBF}"/>
          </ac:spMkLst>
        </pc:spChg>
        <pc:spChg chg="add">
          <ac:chgData name="Muhammad Ramish Ali" userId="69fedf87d3ab5f0b" providerId="LiveId" clId="{E6F28315-45EA-477D-9F3F-85C085477D94}" dt="2025-12-09T09:51:50.787" v="1089" actId="26606"/>
          <ac:spMkLst>
            <pc:docMk/>
            <pc:sldMk cId="601165052" sldId="266"/>
            <ac:spMk id="10" creationId="{095B79CA-1CB8-A133-67D7-E2B7AC1F9454}"/>
          </ac:spMkLst>
        </pc:spChg>
      </pc:sldChg>
      <pc:sldChg chg="addSp delSp modSp new del mod">
        <pc:chgData name="Muhammad Ramish Ali" userId="69fedf87d3ab5f0b" providerId="LiveId" clId="{E6F28315-45EA-477D-9F3F-85C085477D94}" dt="2025-12-09T09:50:25.827" v="1065" actId="2696"/>
        <pc:sldMkLst>
          <pc:docMk/>
          <pc:sldMk cId="944871709" sldId="266"/>
        </pc:sldMkLst>
        <pc:spChg chg="add del mod">
          <ac:chgData name="Muhammad Ramish Ali" userId="69fedf87d3ab5f0b" providerId="LiveId" clId="{E6F28315-45EA-477D-9F3F-85C085477D94}" dt="2025-12-09T09:47:31.823" v="997" actId="22"/>
          <ac:spMkLst>
            <pc:docMk/>
            <pc:sldMk cId="944871709" sldId="266"/>
            <ac:spMk id="3" creationId="{FA7C6AFD-DD4E-1FB3-A08B-3F993091C305}"/>
          </ac:spMkLst>
        </pc:spChg>
        <pc:spChg chg="add mod">
          <ac:chgData name="Muhammad Ramish Ali" userId="69fedf87d3ab5f0b" providerId="LiveId" clId="{E6F28315-45EA-477D-9F3F-85C085477D94}" dt="2025-12-09T09:48:09.240" v="1006" actId="14100"/>
          <ac:spMkLst>
            <pc:docMk/>
            <pc:sldMk cId="944871709" sldId="266"/>
            <ac:spMk id="4" creationId="{FF428724-30DE-6FD4-8AA8-C02BB51940DC}"/>
          </ac:spMkLst>
        </pc:spChg>
        <pc:spChg chg="add del mod">
          <ac:chgData name="Muhammad Ramish Ali" userId="69fedf87d3ab5f0b" providerId="LiveId" clId="{E6F28315-45EA-477D-9F3F-85C085477D94}" dt="2025-12-09T09:48:39.295" v="1017" actId="478"/>
          <ac:spMkLst>
            <pc:docMk/>
            <pc:sldMk cId="944871709" sldId="266"/>
            <ac:spMk id="5" creationId="{72259752-CB32-B8F1-BA77-70D23B5BF01A}"/>
          </ac:spMkLst>
        </pc:spChg>
        <pc:spChg chg="del">
          <ac:chgData name="Muhammad Ramish Ali" userId="69fedf87d3ab5f0b" providerId="LiveId" clId="{E6F28315-45EA-477D-9F3F-85C085477D94}" dt="2025-12-09T09:48:29.153" v="1011" actId="478"/>
          <ac:spMkLst>
            <pc:docMk/>
            <pc:sldMk cId="944871709" sldId="266"/>
            <ac:spMk id="6" creationId="{475DF207-1552-D387-A9FB-BE203735B3F9}"/>
          </ac:spMkLst>
        </pc:spChg>
        <pc:spChg chg="add mod">
          <ac:chgData name="Muhammad Ramish Ali" userId="69fedf87d3ab5f0b" providerId="LiveId" clId="{E6F28315-45EA-477D-9F3F-85C085477D94}" dt="2025-12-09T09:49:17.639" v="1036" actId="21"/>
          <ac:spMkLst>
            <pc:docMk/>
            <pc:sldMk cId="944871709" sldId="266"/>
            <ac:spMk id="8" creationId="{FCB6D226-BE9C-F013-B491-1382B7C82FFE}"/>
          </ac:spMkLst>
        </pc:spChg>
        <pc:spChg chg="add mod">
          <ac:chgData name="Muhammad Ramish Ali" userId="69fedf87d3ab5f0b" providerId="LiveId" clId="{E6F28315-45EA-477D-9F3F-85C085477D94}" dt="2025-12-09T09:50:19.635" v="1064" actId="21"/>
          <ac:spMkLst>
            <pc:docMk/>
            <pc:sldMk cId="944871709" sldId="266"/>
            <ac:spMk id="9" creationId="{DAE91C67-06EE-16FA-3841-2185BF23A002}"/>
          </ac:spMkLst>
        </pc:spChg>
        <pc:spChg chg="add mod">
          <ac:chgData name="Muhammad Ramish Ali" userId="69fedf87d3ab5f0b" providerId="LiveId" clId="{E6F28315-45EA-477D-9F3F-85C085477D94}" dt="2025-12-09T09:49:24.788" v="1040" actId="21"/>
          <ac:spMkLst>
            <pc:docMk/>
            <pc:sldMk cId="944871709" sldId="266"/>
            <ac:spMk id="10" creationId="{1F09EC35-B6B0-8E89-9D8F-3C9D3D871058}"/>
          </ac:spMkLst>
        </pc:spChg>
        <pc:spChg chg="mod">
          <ac:chgData name="Muhammad Ramish Ali" userId="69fedf87d3ab5f0b" providerId="LiveId" clId="{E6F28315-45EA-477D-9F3F-85C085477D94}" dt="2025-12-09T09:49:31.604" v="1043" actId="21"/>
          <ac:spMkLst>
            <pc:docMk/>
            <pc:sldMk cId="944871709" sldId="266"/>
            <ac:spMk id="11" creationId="{2E947817-4E66-DF01-3BDB-AF17BF69934A}"/>
          </ac:spMkLst>
        </pc:spChg>
        <pc:spChg chg="add del mod">
          <ac:chgData name="Muhammad Ramish Ali" userId="69fedf87d3ab5f0b" providerId="LiveId" clId="{E6F28315-45EA-477D-9F3F-85C085477D94}" dt="2025-12-09T09:48:37.685" v="1016" actId="478"/>
          <ac:spMkLst>
            <pc:docMk/>
            <pc:sldMk cId="944871709" sldId="266"/>
            <ac:spMk id="12" creationId="{C404E37A-3DAF-4E56-59A4-89E271F9F301}"/>
          </ac:spMkLst>
        </pc:spChg>
        <pc:spChg chg="del mod">
          <ac:chgData name="Muhammad Ramish Ali" userId="69fedf87d3ab5f0b" providerId="LiveId" clId="{E6F28315-45EA-477D-9F3F-85C085477D94}" dt="2025-12-09T09:48:27.389" v="1010" actId="478"/>
          <ac:spMkLst>
            <pc:docMk/>
            <pc:sldMk cId="944871709" sldId="266"/>
            <ac:spMk id="13" creationId="{194ACF71-F9C2-7C4F-DE8D-BBC9A1B2109B}"/>
          </ac:spMkLst>
        </pc:spChg>
        <pc:spChg chg="mod">
          <ac:chgData name="Muhammad Ramish Ali" userId="69fedf87d3ab5f0b" providerId="LiveId" clId="{E6F28315-45EA-477D-9F3F-85C085477D94}" dt="2025-12-09T09:48:44.973" v="1019" actId="21"/>
          <ac:spMkLst>
            <pc:docMk/>
            <pc:sldMk cId="944871709" sldId="266"/>
            <ac:spMk id="15" creationId="{772391BE-DC56-7C53-7B10-D6224264FF61}"/>
          </ac:spMkLst>
        </pc:spChg>
        <pc:spChg chg="add mod">
          <ac:chgData name="Muhammad Ramish Ali" userId="69fedf87d3ab5f0b" providerId="LiveId" clId="{E6F28315-45EA-477D-9F3F-85C085477D94}" dt="2025-12-09T09:49:39.288" v="1046" actId="21"/>
          <ac:spMkLst>
            <pc:docMk/>
            <pc:sldMk cId="944871709" sldId="266"/>
            <ac:spMk id="16" creationId="{7F337895-E96E-6057-6F30-235792769FD5}"/>
          </ac:spMkLst>
        </pc:spChg>
        <pc:spChg chg="mod">
          <ac:chgData name="Muhammad Ramish Ali" userId="69fedf87d3ab5f0b" providerId="LiveId" clId="{E6F28315-45EA-477D-9F3F-85C085477D94}" dt="2025-12-09T09:49:03.797" v="1027" actId="21"/>
          <ac:spMkLst>
            <pc:docMk/>
            <pc:sldMk cId="944871709" sldId="266"/>
            <ac:spMk id="17" creationId="{5C3FF39A-5BE7-F3AB-FE2C-D95A5E5F5F56}"/>
          </ac:spMkLst>
        </pc:spChg>
        <pc:spChg chg="mod">
          <ac:chgData name="Muhammad Ramish Ali" userId="69fedf87d3ab5f0b" providerId="LiveId" clId="{E6F28315-45EA-477D-9F3F-85C085477D94}" dt="2025-12-09T09:49:08.839" v="1030" actId="21"/>
          <ac:spMkLst>
            <pc:docMk/>
            <pc:sldMk cId="944871709" sldId="266"/>
            <ac:spMk id="18" creationId="{00132FFD-262F-2FCA-2AAF-682B868B2261}"/>
          </ac:spMkLst>
        </pc:spChg>
        <pc:spChg chg="add mod">
          <ac:chgData name="Muhammad Ramish Ali" userId="69fedf87d3ab5f0b" providerId="LiveId" clId="{E6F28315-45EA-477D-9F3F-85C085477D94}" dt="2025-12-09T09:49:13.169" v="1033" actId="21"/>
          <ac:spMkLst>
            <pc:docMk/>
            <pc:sldMk cId="944871709" sldId="266"/>
            <ac:spMk id="19" creationId="{247062CF-A6F4-F208-716D-8584B2588C85}"/>
          </ac:spMkLst>
        </pc:spChg>
        <pc:spChg chg="add del mod">
          <ac:chgData name="Muhammad Ramish Ali" userId="69fedf87d3ab5f0b" providerId="LiveId" clId="{E6F28315-45EA-477D-9F3F-85C085477D94}" dt="2025-12-09T09:48:40.971" v="1018" actId="478"/>
          <ac:spMkLst>
            <pc:docMk/>
            <pc:sldMk cId="944871709" sldId="266"/>
            <ac:spMk id="20" creationId="{ABE8F223-B729-80F5-DA30-5AA2D9B858A8}"/>
          </ac:spMkLst>
        </pc:spChg>
        <pc:spChg chg="del">
          <ac:chgData name="Muhammad Ramish Ali" userId="69fedf87d3ab5f0b" providerId="LiveId" clId="{E6F28315-45EA-477D-9F3F-85C085477D94}" dt="2025-12-09T09:48:33.303" v="1014" actId="478"/>
          <ac:spMkLst>
            <pc:docMk/>
            <pc:sldMk cId="944871709" sldId="266"/>
            <ac:spMk id="21" creationId="{47FD4F34-A101-8C0E-7661-50D3EFAB315A}"/>
          </ac:spMkLst>
        </pc:spChg>
        <pc:spChg chg="mod">
          <ac:chgData name="Muhammad Ramish Ali" userId="69fedf87d3ab5f0b" providerId="LiveId" clId="{E6F28315-45EA-477D-9F3F-85C085477D94}" dt="2025-12-09T09:49:48.504" v="1051" actId="21"/>
          <ac:spMkLst>
            <pc:docMk/>
            <pc:sldMk cId="944871709" sldId="266"/>
            <ac:spMk id="23" creationId="{14E3A503-2F6E-1AC0-32BC-8C4357CFA0EF}"/>
          </ac:spMkLst>
        </pc:spChg>
        <pc:spChg chg="add mod">
          <ac:chgData name="Muhammad Ramish Ali" userId="69fedf87d3ab5f0b" providerId="LiveId" clId="{E6F28315-45EA-477D-9F3F-85C085477D94}" dt="2025-12-09T09:49:54.718" v="1053" actId="21"/>
          <ac:spMkLst>
            <pc:docMk/>
            <pc:sldMk cId="944871709" sldId="266"/>
            <ac:spMk id="24" creationId="{8903CE6A-0CB6-39E8-2778-F4614ACE5ACA}"/>
          </ac:spMkLst>
        </pc:spChg>
        <pc:picChg chg="del">
          <ac:chgData name="Muhammad Ramish Ali" userId="69fedf87d3ab5f0b" providerId="LiveId" clId="{E6F28315-45EA-477D-9F3F-85C085477D94}" dt="2025-12-09T09:48:30.378" v="1012" actId="478"/>
          <ac:picMkLst>
            <pc:docMk/>
            <pc:sldMk cId="944871709" sldId="266"/>
            <ac:picMk id="7" creationId="{03490009-DD6F-EFAF-CA59-F5C170DA5D0D}"/>
          </ac:picMkLst>
        </pc:picChg>
        <pc:picChg chg="del">
          <ac:chgData name="Muhammad Ramish Ali" userId="69fedf87d3ab5f0b" providerId="LiveId" clId="{E6F28315-45EA-477D-9F3F-85C085477D94}" dt="2025-12-09T09:48:31.934" v="1013" actId="478"/>
          <ac:picMkLst>
            <pc:docMk/>
            <pc:sldMk cId="944871709" sldId="266"/>
            <ac:picMk id="14" creationId="{BFA0D588-73DE-E743-29A6-E84669BE76B9}"/>
          </ac:picMkLst>
        </pc:picChg>
        <pc:picChg chg="del">
          <ac:chgData name="Muhammad Ramish Ali" userId="69fedf87d3ab5f0b" providerId="LiveId" clId="{E6F28315-45EA-477D-9F3F-85C085477D94}" dt="2025-12-09T09:48:34.751" v="1015" actId="478"/>
          <ac:picMkLst>
            <pc:docMk/>
            <pc:sldMk cId="944871709" sldId="266"/>
            <ac:picMk id="22" creationId="{40B66BD0-D8FD-E09B-58A4-37C7339795F2}"/>
          </ac:picMkLst>
        </pc:picChg>
      </pc:sldChg>
      <pc:sldChg chg="addSp delSp modSp new mod setBg">
        <pc:chgData name="Muhammad Ramish Ali" userId="69fedf87d3ab5f0b" providerId="LiveId" clId="{E6F28315-45EA-477D-9F3F-85C085477D94}" dt="2025-12-09T10:28:31.914" v="1345" actId="14100"/>
        <pc:sldMkLst>
          <pc:docMk/>
          <pc:sldMk cId="117310432" sldId="267"/>
        </pc:sldMkLst>
        <pc:spChg chg="add del">
          <ac:chgData name="Muhammad Ramish Ali" userId="69fedf87d3ab5f0b" providerId="LiveId" clId="{E6F28315-45EA-477D-9F3F-85C085477D94}" dt="2025-12-09T10:18:11.094" v="1224" actId="26606"/>
          <ac:spMkLst>
            <pc:docMk/>
            <pc:sldMk cId="117310432" sldId="267"/>
            <ac:spMk id="8" creationId="{35D3817B-01DA-DCDA-FA18-49D6FF003762}"/>
          </ac:spMkLst>
        </pc:spChg>
        <pc:spChg chg="add mod ord">
          <ac:chgData name="Muhammad Ramish Ali" userId="69fedf87d3ab5f0b" providerId="LiveId" clId="{E6F28315-45EA-477D-9F3F-85C085477D94}" dt="2025-12-09T10:28:10.253" v="1337" actId="1076"/>
          <ac:spMkLst>
            <pc:docMk/>
            <pc:sldMk cId="117310432" sldId="267"/>
            <ac:spMk id="11" creationId="{69C73700-FD0F-E2DE-7BD6-8D525373883D}"/>
          </ac:spMkLst>
        </pc:spChg>
        <pc:spChg chg="add del">
          <ac:chgData name="Muhammad Ramish Ali" userId="69fedf87d3ab5f0b" providerId="LiveId" clId="{E6F28315-45EA-477D-9F3F-85C085477D94}" dt="2025-12-09T10:18:05.785" v="1221" actId="26606"/>
          <ac:spMkLst>
            <pc:docMk/>
            <pc:sldMk cId="117310432" sldId="267"/>
            <ac:spMk id="15" creationId="{4169DD87-3EBE-44CA-9654-8AE0466B2779}"/>
          </ac:spMkLst>
        </pc:spChg>
        <pc:spChg chg="add del">
          <ac:chgData name="Muhammad Ramish Ali" userId="69fedf87d3ab5f0b" providerId="LiveId" clId="{E6F28315-45EA-477D-9F3F-85C085477D94}" dt="2025-12-09T10:19:24.615" v="1250" actId="26606"/>
          <ac:spMkLst>
            <pc:docMk/>
            <pc:sldMk cId="117310432" sldId="267"/>
            <ac:spMk id="24" creationId="{13865200-7153-B509-CE27-08E98D692176}"/>
          </ac:spMkLst>
        </pc:spChg>
        <pc:spChg chg="add del">
          <ac:chgData name="Muhammad Ramish Ali" userId="69fedf87d3ab5f0b" providerId="LiveId" clId="{E6F28315-45EA-477D-9F3F-85C085477D94}" dt="2025-12-09T10:19:32.767" v="1252" actId="26606"/>
          <ac:spMkLst>
            <pc:docMk/>
            <pc:sldMk cId="117310432" sldId="267"/>
            <ac:spMk id="26" creationId="{A8E94672-AA3B-C5F3-6F52-F3C633EB3105}"/>
          </ac:spMkLst>
        </pc:spChg>
        <pc:spChg chg="add del">
          <ac:chgData name="Muhammad Ramish Ali" userId="69fedf87d3ab5f0b" providerId="LiveId" clId="{E6F28315-45EA-477D-9F3F-85C085477D94}" dt="2025-12-09T10:19:45.905" v="1256" actId="26606"/>
          <ac:spMkLst>
            <pc:docMk/>
            <pc:sldMk cId="117310432" sldId="267"/>
            <ac:spMk id="28" creationId="{A802FD18-541E-DB3D-29D0-1D620C33487D}"/>
          </ac:spMkLst>
        </pc:spChg>
        <pc:spChg chg="add del">
          <ac:chgData name="Muhammad Ramish Ali" userId="69fedf87d3ab5f0b" providerId="LiveId" clId="{E6F28315-45EA-477D-9F3F-85C085477D94}" dt="2025-12-09T10:26:37.163" v="1320" actId="26606"/>
          <ac:spMkLst>
            <pc:docMk/>
            <pc:sldMk cId="117310432" sldId="267"/>
            <ac:spMk id="33" creationId="{13865200-7153-B509-CE27-08E98D692176}"/>
          </ac:spMkLst>
        </pc:spChg>
        <pc:spChg chg="add del">
          <ac:chgData name="Muhammad Ramish Ali" userId="69fedf87d3ab5f0b" providerId="LiveId" clId="{E6F28315-45EA-477D-9F3F-85C085477D94}" dt="2025-12-09T10:26:37.151" v="1319" actId="26606"/>
          <ac:spMkLst>
            <pc:docMk/>
            <pc:sldMk cId="117310432" sldId="267"/>
            <ac:spMk id="38" creationId="{41D416DD-7256-8995-FBC9-2EA3C8165A1D}"/>
          </ac:spMkLst>
        </pc:spChg>
        <pc:spChg chg="add del">
          <ac:chgData name="Muhammad Ramish Ali" userId="69fedf87d3ab5f0b" providerId="LiveId" clId="{E6F28315-45EA-477D-9F3F-85C085477D94}" dt="2025-12-09T10:27:02.994" v="1324" actId="26606"/>
          <ac:spMkLst>
            <pc:docMk/>
            <pc:sldMk cId="117310432" sldId="267"/>
            <ac:spMk id="40" creationId="{07F5165E-B30D-6FEF-D160-696140066D2B}"/>
          </ac:spMkLst>
        </pc:spChg>
        <pc:spChg chg="add del">
          <ac:chgData name="Muhammad Ramish Ali" userId="69fedf87d3ab5f0b" providerId="LiveId" clId="{E6F28315-45EA-477D-9F3F-85C085477D94}" dt="2025-12-09T10:27:37.361" v="1329" actId="26606"/>
          <ac:spMkLst>
            <pc:docMk/>
            <pc:sldMk cId="117310432" sldId="267"/>
            <ac:spMk id="45" creationId="{9A2735C7-5144-B406-7BFC-F95CA33CCC24}"/>
          </ac:spMkLst>
        </pc:spChg>
        <pc:spChg chg="add del">
          <ac:chgData name="Muhammad Ramish Ali" userId="69fedf87d3ab5f0b" providerId="LiveId" clId="{E6F28315-45EA-477D-9F3F-85C085477D94}" dt="2025-12-09T10:27:33.594" v="1326" actId="26606"/>
          <ac:spMkLst>
            <pc:docMk/>
            <pc:sldMk cId="117310432" sldId="267"/>
            <ac:spMk id="50" creationId="{9A2735C7-5144-B406-7BFC-F95CA33CCC24}"/>
          </ac:spMkLst>
        </pc:spChg>
        <pc:spChg chg="add del">
          <ac:chgData name="Muhammad Ramish Ali" userId="69fedf87d3ab5f0b" providerId="LiveId" clId="{E6F28315-45EA-477D-9F3F-85C085477D94}" dt="2025-12-09T10:27:37.348" v="1328" actId="26606"/>
          <ac:spMkLst>
            <pc:docMk/>
            <pc:sldMk cId="117310432" sldId="267"/>
            <ac:spMk id="52" creationId="{41D416DD-7256-8995-FBC9-2EA3C8165A1D}"/>
          </ac:spMkLst>
        </pc:spChg>
        <pc:spChg chg="add del">
          <ac:chgData name="Muhammad Ramish Ali" userId="69fedf87d3ab5f0b" providerId="LiveId" clId="{E6F28315-45EA-477D-9F3F-85C085477D94}" dt="2025-12-09T10:28:06.114" v="1336" actId="26606"/>
          <ac:spMkLst>
            <pc:docMk/>
            <pc:sldMk cId="117310432" sldId="267"/>
            <ac:spMk id="54" creationId="{07F5165E-B30D-6FEF-D160-696140066D2B}"/>
          </ac:spMkLst>
        </pc:spChg>
        <pc:spChg chg="add">
          <ac:chgData name="Muhammad Ramish Ali" userId="69fedf87d3ab5f0b" providerId="LiveId" clId="{E6F28315-45EA-477D-9F3F-85C085477D94}" dt="2025-12-09T10:28:06.114" v="1336" actId="26606"/>
          <ac:spMkLst>
            <pc:docMk/>
            <pc:sldMk cId="117310432" sldId="267"/>
            <ac:spMk id="59" creationId="{9A2735C7-5144-B406-7BFC-F95CA33CCC24}"/>
          </ac:spMkLst>
        </pc:spChg>
        <pc:picChg chg="add del mod ord">
          <ac:chgData name="Muhammad Ramish Ali" userId="69fedf87d3ab5f0b" providerId="LiveId" clId="{E6F28315-45EA-477D-9F3F-85C085477D94}" dt="2025-12-09T10:22:59.920" v="1275" actId="478"/>
          <ac:picMkLst>
            <pc:docMk/>
            <pc:sldMk cId="117310432" sldId="267"/>
            <ac:picMk id="3" creationId="{0AE7A437-7CA8-4AC5-93B0-A8E27ABA01B5}"/>
          </ac:picMkLst>
        </pc:picChg>
        <pc:picChg chg="add del mod ord">
          <ac:chgData name="Muhammad Ramish Ali" userId="69fedf87d3ab5f0b" providerId="LiveId" clId="{E6F28315-45EA-477D-9F3F-85C085477D94}" dt="2025-12-09T10:23:02.443" v="1277" actId="478"/>
          <ac:picMkLst>
            <pc:docMk/>
            <pc:sldMk cId="117310432" sldId="267"/>
            <ac:picMk id="5" creationId="{1897EF10-FCC7-B7DC-2E7E-2463F3ED8496}"/>
          </ac:picMkLst>
        </pc:picChg>
        <pc:picChg chg="add del mod ord">
          <ac:chgData name="Muhammad Ramish Ali" userId="69fedf87d3ab5f0b" providerId="LiveId" clId="{E6F28315-45EA-477D-9F3F-85C085477D94}" dt="2025-12-09T10:23:01.167" v="1276" actId="478"/>
          <ac:picMkLst>
            <pc:docMk/>
            <pc:sldMk cId="117310432" sldId="267"/>
            <ac:picMk id="7" creationId="{B13850D5-C266-2516-516B-8CAF79E4427F}"/>
          </ac:picMkLst>
        </pc:picChg>
        <pc:picChg chg="add del mod ord">
          <ac:chgData name="Muhammad Ramish Ali" userId="69fedf87d3ab5f0b" providerId="LiveId" clId="{E6F28315-45EA-477D-9F3F-85C085477D94}" dt="2025-12-09T10:22:58.565" v="1274" actId="478"/>
          <ac:picMkLst>
            <pc:docMk/>
            <pc:sldMk cId="117310432" sldId="267"/>
            <ac:picMk id="10" creationId="{45B60CBF-7C6E-B874-2517-D9A0C7E93FA8}"/>
          </ac:picMkLst>
        </pc:picChg>
        <pc:picChg chg="add del mod">
          <ac:chgData name="Muhammad Ramish Ali" userId="69fedf87d3ab5f0b" providerId="LiveId" clId="{E6F28315-45EA-477D-9F3F-85C085477D94}" dt="2025-12-09T10:25:56.585" v="1307" actId="478"/>
          <ac:picMkLst>
            <pc:docMk/>
            <pc:sldMk cId="117310432" sldId="267"/>
            <ac:picMk id="14" creationId="{65DD1FC0-860F-84CA-9A43-4267334D0045}"/>
          </ac:picMkLst>
        </pc:picChg>
        <pc:picChg chg="add mod ord">
          <ac:chgData name="Muhammad Ramish Ali" userId="69fedf87d3ab5f0b" providerId="LiveId" clId="{E6F28315-45EA-477D-9F3F-85C085477D94}" dt="2025-12-09T10:28:31.914" v="1345" actId="14100"/>
          <ac:picMkLst>
            <pc:docMk/>
            <pc:sldMk cId="117310432" sldId="267"/>
            <ac:picMk id="18" creationId="{FBE43045-ED2C-8E7C-7B96-5703FA263E56}"/>
          </ac:picMkLst>
        </pc:picChg>
        <pc:picChg chg="add mod ord">
          <ac:chgData name="Muhammad Ramish Ali" userId="69fedf87d3ab5f0b" providerId="LiveId" clId="{E6F28315-45EA-477D-9F3F-85C085477D94}" dt="2025-12-09T10:28:20.117" v="1341" actId="14100"/>
          <ac:picMkLst>
            <pc:docMk/>
            <pc:sldMk cId="117310432" sldId="267"/>
            <ac:picMk id="21" creationId="{AC359B56-4DD8-B129-8FCD-4EA395413EBE}"/>
          </ac:picMkLst>
        </pc:picChg>
        <pc:cxnChg chg="add del">
          <ac:chgData name="Muhammad Ramish Ali" userId="69fedf87d3ab5f0b" providerId="LiveId" clId="{E6F28315-45EA-477D-9F3F-85C085477D94}" dt="2025-12-09T10:19:32.777" v="1253" actId="26606"/>
          <ac:cxnSpMkLst>
            <pc:docMk/>
            <pc:sldMk cId="117310432" sldId="267"/>
            <ac:cxnSpMk id="12" creationId="{91B6081D-D3E8-4209-B85B-EB1C655A6272}"/>
          </ac:cxnSpMkLst>
        </pc:cxnChg>
        <pc:cxnChg chg="add del">
          <ac:chgData name="Muhammad Ramish Ali" userId="69fedf87d3ab5f0b" providerId="LiveId" clId="{E6F28315-45EA-477D-9F3F-85C085477D94}" dt="2025-12-09T10:19:32.777" v="1253" actId="26606"/>
          <ac:cxnSpMkLst>
            <pc:docMk/>
            <pc:sldMk cId="117310432" sldId="267"/>
            <ac:cxnSpMk id="17" creationId="{28CA55E4-1295-45C8-BA05-5A9E705B749A}"/>
          </ac:cxnSpMkLst>
        </pc:cxnChg>
        <pc:cxnChg chg="add del">
          <ac:chgData name="Muhammad Ramish Ali" userId="69fedf87d3ab5f0b" providerId="LiveId" clId="{E6F28315-45EA-477D-9F3F-85C085477D94}" dt="2025-12-09T10:19:32.777" v="1253" actId="26606"/>
          <ac:cxnSpMkLst>
            <pc:docMk/>
            <pc:sldMk cId="117310432" sldId="267"/>
            <ac:cxnSpMk id="19" creationId="{08C5794E-A9A1-4A23-AF68-C79A7822334C}"/>
          </ac:cxnSpMkLst>
        </pc:cxnChg>
      </pc:sldChg>
      <pc:sldChg chg="addSp delSp modSp new del mod setBg">
        <pc:chgData name="Muhammad Ramish Ali" userId="69fedf87d3ab5f0b" providerId="LiveId" clId="{E6F28315-45EA-477D-9F3F-85C085477D94}" dt="2025-12-09T10:28:46.787" v="1346" actId="47"/>
        <pc:sldMkLst>
          <pc:docMk/>
          <pc:sldMk cId="851975177" sldId="268"/>
        </pc:sldMkLst>
        <pc:spChg chg="add del">
          <ac:chgData name="Muhammad Ramish Ali" userId="69fedf87d3ab5f0b" providerId="LiveId" clId="{E6F28315-45EA-477D-9F3F-85C085477D94}" dt="2025-12-09T10:22:10.040" v="1263" actId="26606"/>
          <ac:spMkLst>
            <pc:docMk/>
            <pc:sldMk cId="851975177" sldId="268"/>
            <ac:spMk id="8" creationId="{35D3817B-01DA-DCDA-FA18-49D6FF003762}"/>
          </ac:spMkLst>
        </pc:spChg>
        <pc:spChg chg="add del">
          <ac:chgData name="Muhammad Ramish Ali" userId="69fedf87d3ab5f0b" providerId="LiveId" clId="{E6F28315-45EA-477D-9F3F-85C085477D94}" dt="2025-12-09T10:22:15.459" v="1265" actId="26606"/>
          <ac:spMkLst>
            <pc:docMk/>
            <pc:sldMk cId="851975177" sldId="268"/>
            <ac:spMk id="10" creationId="{3D36440C-7C9F-AD70-A0D7-E58EE8D4D96E}"/>
          </ac:spMkLst>
        </pc:spChg>
        <pc:spChg chg="add del">
          <ac:chgData name="Muhammad Ramish Ali" userId="69fedf87d3ab5f0b" providerId="LiveId" clId="{E6F28315-45EA-477D-9F3F-85C085477D94}" dt="2025-12-09T10:22:45.131" v="1273" actId="26606"/>
          <ac:spMkLst>
            <pc:docMk/>
            <pc:sldMk cId="851975177" sldId="268"/>
            <ac:spMk id="12" creationId="{4D210342-C3F4-5EAC-3A4D-4770C07F3854}"/>
          </ac:spMkLst>
        </pc:spChg>
        <pc:spChg chg="add">
          <ac:chgData name="Muhammad Ramish Ali" userId="69fedf87d3ab5f0b" providerId="LiveId" clId="{E6F28315-45EA-477D-9F3F-85C085477D94}" dt="2025-12-09T10:22:45.131" v="1273" actId="26606"/>
          <ac:spMkLst>
            <pc:docMk/>
            <pc:sldMk cId="851975177" sldId="268"/>
            <ac:spMk id="17" creationId="{4D210342-C3F4-5EAC-3A4D-4770C07F3854}"/>
          </ac:spMkLst>
        </pc:spChg>
        <pc:picChg chg="add del mod">
          <ac:chgData name="Muhammad Ramish Ali" userId="69fedf87d3ab5f0b" providerId="LiveId" clId="{E6F28315-45EA-477D-9F3F-85C085477D94}" dt="2025-12-09T10:22:29.187" v="1267" actId="478"/>
          <ac:picMkLst>
            <pc:docMk/>
            <pc:sldMk cId="851975177" sldId="268"/>
            <ac:picMk id="3" creationId="{1C1057DC-2908-018C-C3CD-855583563B0E}"/>
          </ac:picMkLst>
        </pc:picChg>
        <pc:picChg chg="add mod">
          <ac:chgData name="Muhammad Ramish Ali" userId="69fedf87d3ab5f0b" providerId="LiveId" clId="{E6F28315-45EA-477D-9F3F-85C085477D94}" dt="2025-12-09T10:22:45.131" v="1273" actId="26606"/>
          <ac:picMkLst>
            <pc:docMk/>
            <pc:sldMk cId="851975177" sldId="268"/>
            <ac:picMk id="5" creationId="{01AEE9AB-5261-65C1-E5E2-1FC65B64D326}"/>
          </ac:picMkLst>
        </pc:picChg>
      </pc:sldChg>
      <pc:sldChg chg="addSp modSp new mod setBg">
        <pc:chgData name="Muhammad Ramish Ali" userId="69fedf87d3ab5f0b" providerId="LiveId" clId="{E6F28315-45EA-477D-9F3F-85C085477D94}" dt="2025-12-09T10:30:02.016" v="1372" actId="20577"/>
        <pc:sldMkLst>
          <pc:docMk/>
          <pc:sldMk cId="2029250722" sldId="268"/>
        </pc:sldMkLst>
        <pc:spChg chg="add mod">
          <ac:chgData name="Muhammad Ramish Ali" userId="69fedf87d3ab5f0b" providerId="LiveId" clId="{E6F28315-45EA-477D-9F3F-85C085477D94}" dt="2025-12-09T10:30:02.016" v="1372" actId="20577"/>
          <ac:spMkLst>
            <pc:docMk/>
            <pc:sldMk cId="2029250722" sldId="268"/>
            <ac:spMk id="2" creationId="{930E3E13-6AF5-C824-DAEB-D58805B2D086}"/>
          </ac:spMkLst>
        </pc:spChg>
        <pc:spChg chg="add">
          <ac:chgData name="Muhammad Ramish Ali" userId="69fedf87d3ab5f0b" providerId="LiveId" clId="{E6F28315-45EA-477D-9F3F-85C085477D94}" dt="2025-12-09T10:29:51.878" v="1369" actId="26606"/>
          <ac:spMkLst>
            <pc:docMk/>
            <pc:sldMk cId="2029250722" sldId="268"/>
            <ac:spMk id="9" creationId="{14D27876-614E-CCD5-5142-A650DBF0B099}"/>
          </ac:spMkLst>
        </pc:spChg>
        <pc:picChg chg="add">
          <ac:chgData name="Muhammad Ramish Ali" userId="69fedf87d3ab5f0b" providerId="LiveId" clId="{E6F28315-45EA-477D-9F3F-85C085477D94}" dt="2025-12-09T10:29:51.878" v="1369" actId="26606"/>
          <ac:picMkLst>
            <pc:docMk/>
            <pc:sldMk cId="2029250722" sldId="268"/>
            <ac:picMk id="6" creationId="{BF9D84D1-16C9-BC96-BAA9-D0330894DA80}"/>
          </ac:picMkLst>
        </pc:picChg>
      </pc:sldChg>
      <pc:sldMasterChg chg="add del addSldLayout delSldLayout">
        <pc:chgData name="Muhammad Ramish Ali" userId="69fedf87d3ab5f0b" providerId="LiveId" clId="{E6F28315-45EA-477D-9F3F-85C085477D94}" dt="2025-12-09T08:49:01.367" v="161" actId="26606"/>
        <pc:sldMasterMkLst>
          <pc:docMk/>
          <pc:sldMasterMk cId="2739227571" sldId="2147483648"/>
        </pc:sldMasterMkLst>
        <pc:sldLayoutChg chg="add del">
          <pc:chgData name="Muhammad Ramish Ali" userId="69fedf87d3ab5f0b" providerId="LiveId" clId="{E6F28315-45EA-477D-9F3F-85C085477D94}" dt="2025-12-09T08:49:01.367" v="161" actId="26606"/>
          <pc:sldLayoutMkLst>
            <pc:docMk/>
            <pc:sldMasterMk cId="2739227571" sldId="2147483648"/>
            <pc:sldLayoutMk cId="857545552" sldId="2147483649"/>
          </pc:sldLayoutMkLst>
        </pc:sldLayoutChg>
        <pc:sldLayoutChg chg="add del">
          <pc:chgData name="Muhammad Ramish Ali" userId="69fedf87d3ab5f0b" providerId="LiveId" clId="{E6F28315-45EA-477D-9F3F-85C085477D94}" dt="2025-12-09T08:49:01.367" v="161" actId="26606"/>
          <pc:sldLayoutMkLst>
            <pc:docMk/>
            <pc:sldMasterMk cId="2739227571" sldId="2147483648"/>
            <pc:sldLayoutMk cId="2640602859" sldId="2147483650"/>
          </pc:sldLayoutMkLst>
        </pc:sldLayoutChg>
        <pc:sldLayoutChg chg="add del">
          <pc:chgData name="Muhammad Ramish Ali" userId="69fedf87d3ab5f0b" providerId="LiveId" clId="{E6F28315-45EA-477D-9F3F-85C085477D94}" dt="2025-12-09T08:49:01.367" v="161" actId="26606"/>
          <pc:sldLayoutMkLst>
            <pc:docMk/>
            <pc:sldMasterMk cId="2739227571" sldId="2147483648"/>
            <pc:sldLayoutMk cId="3149827758" sldId="2147483651"/>
          </pc:sldLayoutMkLst>
        </pc:sldLayoutChg>
        <pc:sldLayoutChg chg="add del">
          <pc:chgData name="Muhammad Ramish Ali" userId="69fedf87d3ab5f0b" providerId="LiveId" clId="{E6F28315-45EA-477D-9F3F-85C085477D94}" dt="2025-12-09T08:49:01.367" v="161" actId="26606"/>
          <pc:sldLayoutMkLst>
            <pc:docMk/>
            <pc:sldMasterMk cId="2739227571" sldId="2147483648"/>
            <pc:sldLayoutMk cId="1508586377" sldId="2147483652"/>
          </pc:sldLayoutMkLst>
        </pc:sldLayoutChg>
        <pc:sldLayoutChg chg="add del">
          <pc:chgData name="Muhammad Ramish Ali" userId="69fedf87d3ab5f0b" providerId="LiveId" clId="{E6F28315-45EA-477D-9F3F-85C085477D94}" dt="2025-12-09T08:49:01.367" v="161" actId="26606"/>
          <pc:sldLayoutMkLst>
            <pc:docMk/>
            <pc:sldMasterMk cId="2739227571" sldId="2147483648"/>
            <pc:sldLayoutMk cId="512498171" sldId="2147483653"/>
          </pc:sldLayoutMkLst>
        </pc:sldLayoutChg>
        <pc:sldLayoutChg chg="add del">
          <pc:chgData name="Muhammad Ramish Ali" userId="69fedf87d3ab5f0b" providerId="LiveId" clId="{E6F28315-45EA-477D-9F3F-85C085477D94}" dt="2025-12-09T08:49:01.367" v="161" actId="26606"/>
          <pc:sldLayoutMkLst>
            <pc:docMk/>
            <pc:sldMasterMk cId="2739227571" sldId="2147483648"/>
            <pc:sldLayoutMk cId="1319052526" sldId="2147483654"/>
          </pc:sldLayoutMkLst>
        </pc:sldLayoutChg>
        <pc:sldLayoutChg chg="add del">
          <pc:chgData name="Muhammad Ramish Ali" userId="69fedf87d3ab5f0b" providerId="LiveId" clId="{E6F28315-45EA-477D-9F3F-85C085477D94}" dt="2025-12-09T08:49:01.367" v="161" actId="26606"/>
          <pc:sldLayoutMkLst>
            <pc:docMk/>
            <pc:sldMasterMk cId="2739227571" sldId="2147483648"/>
            <pc:sldLayoutMk cId="2131167461" sldId="2147483655"/>
          </pc:sldLayoutMkLst>
        </pc:sldLayoutChg>
        <pc:sldLayoutChg chg="add del">
          <pc:chgData name="Muhammad Ramish Ali" userId="69fedf87d3ab5f0b" providerId="LiveId" clId="{E6F28315-45EA-477D-9F3F-85C085477D94}" dt="2025-12-09T08:49:01.367" v="161" actId="26606"/>
          <pc:sldLayoutMkLst>
            <pc:docMk/>
            <pc:sldMasterMk cId="2739227571" sldId="2147483648"/>
            <pc:sldLayoutMk cId="2359251175" sldId="2147483656"/>
          </pc:sldLayoutMkLst>
        </pc:sldLayoutChg>
        <pc:sldLayoutChg chg="add del">
          <pc:chgData name="Muhammad Ramish Ali" userId="69fedf87d3ab5f0b" providerId="LiveId" clId="{E6F28315-45EA-477D-9F3F-85C085477D94}" dt="2025-12-09T08:49:01.367" v="161" actId="26606"/>
          <pc:sldLayoutMkLst>
            <pc:docMk/>
            <pc:sldMasterMk cId="2739227571" sldId="2147483648"/>
            <pc:sldLayoutMk cId="4052694650" sldId="2147483657"/>
          </pc:sldLayoutMkLst>
        </pc:sldLayoutChg>
        <pc:sldLayoutChg chg="add del">
          <pc:chgData name="Muhammad Ramish Ali" userId="69fedf87d3ab5f0b" providerId="LiveId" clId="{E6F28315-45EA-477D-9F3F-85C085477D94}" dt="2025-12-09T08:49:01.367" v="161" actId="26606"/>
          <pc:sldLayoutMkLst>
            <pc:docMk/>
            <pc:sldMasterMk cId="2739227571" sldId="2147483648"/>
            <pc:sldLayoutMk cId="3005092708" sldId="2147483658"/>
          </pc:sldLayoutMkLst>
        </pc:sldLayoutChg>
        <pc:sldLayoutChg chg="add del">
          <pc:chgData name="Muhammad Ramish Ali" userId="69fedf87d3ab5f0b" providerId="LiveId" clId="{E6F28315-45EA-477D-9F3F-85C085477D94}" dt="2025-12-09T08:49:01.367" v="161" actId="26606"/>
          <pc:sldLayoutMkLst>
            <pc:docMk/>
            <pc:sldMasterMk cId="2739227571" sldId="2147483648"/>
            <pc:sldLayoutMk cId="4251850830" sldId="2147483659"/>
          </pc:sldLayoutMkLst>
        </pc:sldLayoutChg>
      </pc:sldMasterChg>
      <pc:sldMasterChg chg="add addSldLayout">
        <pc:chgData name="Muhammad Ramish Ali" userId="69fedf87d3ab5f0b" providerId="LiveId" clId="{E6F28315-45EA-477D-9F3F-85C085477D94}" dt="2025-12-09T08:49:01.367" v="161" actId="26606"/>
        <pc:sldMasterMkLst>
          <pc:docMk/>
          <pc:sldMasterMk cId="868363837" sldId="2147483699"/>
        </pc:sldMasterMkLst>
        <pc:sldLayoutChg chg="add">
          <pc:chgData name="Muhammad Ramish Ali" userId="69fedf87d3ab5f0b" providerId="LiveId" clId="{E6F28315-45EA-477D-9F3F-85C085477D94}" dt="2025-12-09T08:49:01.367" v="161" actId="26606"/>
          <pc:sldLayoutMkLst>
            <pc:docMk/>
            <pc:sldMasterMk cId="868363837" sldId="2147483699"/>
            <pc:sldLayoutMk cId="3611910052" sldId="2147483688"/>
          </pc:sldLayoutMkLst>
        </pc:sldLayoutChg>
        <pc:sldLayoutChg chg="add">
          <pc:chgData name="Muhammad Ramish Ali" userId="69fedf87d3ab5f0b" providerId="LiveId" clId="{E6F28315-45EA-477D-9F3F-85C085477D94}" dt="2025-12-09T08:49:01.367" v="161" actId="26606"/>
          <pc:sldLayoutMkLst>
            <pc:docMk/>
            <pc:sldMasterMk cId="868363837" sldId="2147483699"/>
            <pc:sldLayoutMk cId="2949229912" sldId="2147483689"/>
          </pc:sldLayoutMkLst>
        </pc:sldLayoutChg>
        <pc:sldLayoutChg chg="add">
          <pc:chgData name="Muhammad Ramish Ali" userId="69fedf87d3ab5f0b" providerId="LiveId" clId="{E6F28315-45EA-477D-9F3F-85C085477D94}" dt="2025-12-09T08:49:01.367" v="161" actId="26606"/>
          <pc:sldLayoutMkLst>
            <pc:docMk/>
            <pc:sldMasterMk cId="868363837" sldId="2147483699"/>
            <pc:sldLayoutMk cId="2831685996" sldId="2147483690"/>
          </pc:sldLayoutMkLst>
        </pc:sldLayoutChg>
        <pc:sldLayoutChg chg="add">
          <pc:chgData name="Muhammad Ramish Ali" userId="69fedf87d3ab5f0b" providerId="LiveId" clId="{E6F28315-45EA-477D-9F3F-85C085477D94}" dt="2025-12-09T08:49:01.367" v="161" actId="26606"/>
          <pc:sldLayoutMkLst>
            <pc:docMk/>
            <pc:sldMasterMk cId="868363837" sldId="2147483699"/>
            <pc:sldLayoutMk cId="2320234992" sldId="2147483691"/>
          </pc:sldLayoutMkLst>
        </pc:sldLayoutChg>
        <pc:sldLayoutChg chg="add">
          <pc:chgData name="Muhammad Ramish Ali" userId="69fedf87d3ab5f0b" providerId="LiveId" clId="{E6F28315-45EA-477D-9F3F-85C085477D94}" dt="2025-12-09T08:49:01.367" v="161" actId="26606"/>
          <pc:sldLayoutMkLst>
            <pc:docMk/>
            <pc:sldMasterMk cId="868363837" sldId="2147483699"/>
            <pc:sldLayoutMk cId="1916470029" sldId="2147483692"/>
          </pc:sldLayoutMkLst>
        </pc:sldLayoutChg>
        <pc:sldLayoutChg chg="add">
          <pc:chgData name="Muhammad Ramish Ali" userId="69fedf87d3ab5f0b" providerId="LiveId" clId="{E6F28315-45EA-477D-9F3F-85C085477D94}" dt="2025-12-09T08:49:01.367" v="161" actId="26606"/>
          <pc:sldLayoutMkLst>
            <pc:docMk/>
            <pc:sldMasterMk cId="868363837" sldId="2147483699"/>
            <pc:sldLayoutMk cId="1085807705" sldId="2147483693"/>
          </pc:sldLayoutMkLst>
        </pc:sldLayoutChg>
        <pc:sldLayoutChg chg="add">
          <pc:chgData name="Muhammad Ramish Ali" userId="69fedf87d3ab5f0b" providerId="LiveId" clId="{E6F28315-45EA-477D-9F3F-85C085477D94}" dt="2025-12-09T08:49:01.367" v="161" actId="26606"/>
          <pc:sldLayoutMkLst>
            <pc:docMk/>
            <pc:sldMasterMk cId="868363837" sldId="2147483699"/>
            <pc:sldLayoutMk cId="2808544299" sldId="2147483694"/>
          </pc:sldLayoutMkLst>
        </pc:sldLayoutChg>
        <pc:sldLayoutChg chg="add">
          <pc:chgData name="Muhammad Ramish Ali" userId="69fedf87d3ab5f0b" providerId="LiveId" clId="{E6F28315-45EA-477D-9F3F-85C085477D94}" dt="2025-12-09T08:49:01.367" v="161" actId="26606"/>
          <pc:sldLayoutMkLst>
            <pc:docMk/>
            <pc:sldMasterMk cId="868363837" sldId="2147483699"/>
            <pc:sldLayoutMk cId="2349462144" sldId="2147483695"/>
          </pc:sldLayoutMkLst>
        </pc:sldLayoutChg>
        <pc:sldLayoutChg chg="add">
          <pc:chgData name="Muhammad Ramish Ali" userId="69fedf87d3ab5f0b" providerId="LiveId" clId="{E6F28315-45EA-477D-9F3F-85C085477D94}" dt="2025-12-09T08:49:01.367" v="161" actId="26606"/>
          <pc:sldLayoutMkLst>
            <pc:docMk/>
            <pc:sldMasterMk cId="868363837" sldId="2147483699"/>
            <pc:sldLayoutMk cId="3503111690" sldId="2147483696"/>
          </pc:sldLayoutMkLst>
        </pc:sldLayoutChg>
        <pc:sldLayoutChg chg="add">
          <pc:chgData name="Muhammad Ramish Ali" userId="69fedf87d3ab5f0b" providerId="LiveId" clId="{E6F28315-45EA-477D-9F3F-85C085477D94}" dt="2025-12-09T08:49:01.367" v="161" actId="26606"/>
          <pc:sldLayoutMkLst>
            <pc:docMk/>
            <pc:sldMasterMk cId="868363837" sldId="2147483699"/>
            <pc:sldLayoutMk cId="1361955026" sldId="2147483697"/>
          </pc:sldLayoutMkLst>
        </pc:sldLayoutChg>
        <pc:sldLayoutChg chg="add">
          <pc:chgData name="Muhammad Ramish Ali" userId="69fedf87d3ab5f0b" providerId="LiveId" clId="{E6F28315-45EA-477D-9F3F-85C085477D94}" dt="2025-12-09T08:49:01.367" v="161" actId="26606"/>
          <pc:sldLayoutMkLst>
            <pc:docMk/>
            <pc:sldMasterMk cId="868363837" sldId="2147483699"/>
            <pc:sldLayoutMk cId="2969539175" sldId="2147483698"/>
          </pc:sldLayoutMkLst>
        </pc:sldLayoutChg>
      </pc:sldMasterChg>
      <pc:sldMasterChg chg="add del addSldLayout delSldLayout">
        <pc:chgData name="Muhammad Ramish Ali" userId="69fedf87d3ab5f0b" providerId="LiveId" clId="{E6F28315-45EA-477D-9F3F-85C085477D94}" dt="2025-12-09T08:48:22.557" v="154" actId="26606"/>
        <pc:sldMasterMkLst>
          <pc:docMk/>
          <pc:sldMasterMk cId="1908684117" sldId="2147483712"/>
        </pc:sldMasterMkLst>
        <pc:sldLayoutChg chg="add del">
          <pc:chgData name="Muhammad Ramish Ali" userId="69fedf87d3ab5f0b" providerId="LiveId" clId="{E6F28315-45EA-477D-9F3F-85C085477D94}" dt="2025-12-09T08:48:22.557" v="154" actId="26606"/>
          <pc:sldLayoutMkLst>
            <pc:docMk/>
            <pc:sldMasterMk cId="1908684117" sldId="2147483712"/>
            <pc:sldLayoutMk cId="1805720526" sldId="2147483701"/>
          </pc:sldLayoutMkLst>
        </pc:sldLayoutChg>
        <pc:sldLayoutChg chg="add del">
          <pc:chgData name="Muhammad Ramish Ali" userId="69fedf87d3ab5f0b" providerId="LiveId" clId="{E6F28315-45EA-477D-9F3F-85C085477D94}" dt="2025-12-09T08:48:22.557" v="154" actId="26606"/>
          <pc:sldLayoutMkLst>
            <pc:docMk/>
            <pc:sldMasterMk cId="1908684117" sldId="2147483712"/>
            <pc:sldLayoutMk cId="607418839" sldId="2147483702"/>
          </pc:sldLayoutMkLst>
        </pc:sldLayoutChg>
        <pc:sldLayoutChg chg="add del">
          <pc:chgData name="Muhammad Ramish Ali" userId="69fedf87d3ab5f0b" providerId="LiveId" clId="{E6F28315-45EA-477D-9F3F-85C085477D94}" dt="2025-12-09T08:48:22.557" v="154" actId="26606"/>
          <pc:sldLayoutMkLst>
            <pc:docMk/>
            <pc:sldMasterMk cId="1908684117" sldId="2147483712"/>
            <pc:sldLayoutMk cId="1376979709" sldId="2147483703"/>
          </pc:sldLayoutMkLst>
        </pc:sldLayoutChg>
        <pc:sldLayoutChg chg="add del">
          <pc:chgData name="Muhammad Ramish Ali" userId="69fedf87d3ab5f0b" providerId="LiveId" clId="{E6F28315-45EA-477D-9F3F-85C085477D94}" dt="2025-12-09T08:48:22.557" v="154" actId="26606"/>
          <pc:sldLayoutMkLst>
            <pc:docMk/>
            <pc:sldMasterMk cId="1908684117" sldId="2147483712"/>
            <pc:sldLayoutMk cId="1727492311" sldId="2147483704"/>
          </pc:sldLayoutMkLst>
        </pc:sldLayoutChg>
        <pc:sldLayoutChg chg="add del">
          <pc:chgData name="Muhammad Ramish Ali" userId="69fedf87d3ab5f0b" providerId="LiveId" clId="{E6F28315-45EA-477D-9F3F-85C085477D94}" dt="2025-12-09T08:48:22.557" v="154" actId="26606"/>
          <pc:sldLayoutMkLst>
            <pc:docMk/>
            <pc:sldMasterMk cId="1908684117" sldId="2147483712"/>
            <pc:sldLayoutMk cId="3869729773" sldId="2147483705"/>
          </pc:sldLayoutMkLst>
        </pc:sldLayoutChg>
        <pc:sldLayoutChg chg="add del">
          <pc:chgData name="Muhammad Ramish Ali" userId="69fedf87d3ab5f0b" providerId="LiveId" clId="{E6F28315-45EA-477D-9F3F-85C085477D94}" dt="2025-12-09T08:48:22.557" v="154" actId="26606"/>
          <pc:sldLayoutMkLst>
            <pc:docMk/>
            <pc:sldMasterMk cId="1908684117" sldId="2147483712"/>
            <pc:sldLayoutMk cId="3602302634" sldId="2147483706"/>
          </pc:sldLayoutMkLst>
        </pc:sldLayoutChg>
        <pc:sldLayoutChg chg="add del">
          <pc:chgData name="Muhammad Ramish Ali" userId="69fedf87d3ab5f0b" providerId="LiveId" clId="{E6F28315-45EA-477D-9F3F-85C085477D94}" dt="2025-12-09T08:48:22.557" v="154" actId="26606"/>
          <pc:sldLayoutMkLst>
            <pc:docMk/>
            <pc:sldMasterMk cId="1908684117" sldId="2147483712"/>
            <pc:sldLayoutMk cId="1459973335" sldId="2147483707"/>
          </pc:sldLayoutMkLst>
        </pc:sldLayoutChg>
        <pc:sldLayoutChg chg="add del">
          <pc:chgData name="Muhammad Ramish Ali" userId="69fedf87d3ab5f0b" providerId="LiveId" clId="{E6F28315-45EA-477D-9F3F-85C085477D94}" dt="2025-12-09T08:48:22.557" v="154" actId="26606"/>
          <pc:sldLayoutMkLst>
            <pc:docMk/>
            <pc:sldMasterMk cId="1908684117" sldId="2147483712"/>
            <pc:sldLayoutMk cId="1609645919" sldId="2147483708"/>
          </pc:sldLayoutMkLst>
        </pc:sldLayoutChg>
        <pc:sldLayoutChg chg="add del">
          <pc:chgData name="Muhammad Ramish Ali" userId="69fedf87d3ab5f0b" providerId="LiveId" clId="{E6F28315-45EA-477D-9F3F-85C085477D94}" dt="2025-12-09T08:48:22.557" v="154" actId="26606"/>
          <pc:sldLayoutMkLst>
            <pc:docMk/>
            <pc:sldMasterMk cId="1908684117" sldId="2147483712"/>
            <pc:sldLayoutMk cId="2629135289" sldId="2147483709"/>
          </pc:sldLayoutMkLst>
        </pc:sldLayoutChg>
        <pc:sldLayoutChg chg="add del">
          <pc:chgData name="Muhammad Ramish Ali" userId="69fedf87d3ab5f0b" providerId="LiveId" clId="{E6F28315-45EA-477D-9F3F-85C085477D94}" dt="2025-12-09T08:48:22.557" v="154" actId="26606"/>
          <pc:sldLayoutMkLst>
            <pc:docMk/>
            <pc:sldMasterMk cId="1908684117" sldId="2147483712"/>
            <pc:sldLayoutMk cId="1944784230" sldId="2147483710"/>
          </pc:sldLayoutMkLst>
        </pc:sldLayoutChg>
        <pc:sldLayoutChg chg="add del">
          <pc:chgData name="Muhammad Ramish Ali" userId="69fedf87d3ab5f0b" providerId="LiveId" clId="{E6F28315-45EA-477D-9F3F-85C085477D94}" dt="2025-12-09T08:48:22.557" v="154" actId="26606"/>
          <pc:sldLayoutMkLst>
            <pc:docMk/>
            <pc:sldMasterMk cId="1908684117" sldId="2147483712"/>
            <pc:sldLayoutMk cId="2231495555" sldId="2147483711"/>
          </pc:sldLayoutMkLst>
        </pc:sldLayoutChg>
      </pc:sldMasterChg>
      <pc:sldMasterChg chg="add del addSldLayout delSldLayout">
        <pc:chgData name="Muhammad Ramish Ali" userId="69fedf87d3ab5f0b" providerId="LiveId" clId="{E6F28315-45EA-477D-9F3F-85C085477D94}" dt="2025-12-09T08:47:02.603" v="43" actId="26606"/>
        <pc:sldMasterMkLst>
          <pc:docMk/>
          <pc:sldMasterMk cId="3997845468" sldId="2147483712"/>
        </pc:sldMasterMkLst>
        <pc:sldLayoutChg chg="add del">
          <pc:chgData name="Muhammad Ramish Ali" userId="69fedf87d3ab5f0b" providerId="LiveId" clId="{E6F28315-45EA-477D-9F3F-85C085477D94}" dt="2025-12-09T08:47:02.603" v="43" actId="26606"/>
          <pc:sldLayoutMkLst>
            <pc:docMk/>
            <pc:sldMasterMk cId="3997845468" sldId="2147483712"/>
            <pc:sldLayoutMk cId="3761278550" sldId="2147483701"/>
          </pc:sldLayoutMkLst>
        </pc:sldLayoutChg>
        <pc:sldLayoutChg chg="add del">
          <pc:chgData name="Muhammad Ramish Ali" userId="69fedf87d3ab5f0b" providerId="LiveId" clId="{E6F28315-45EA-477D-9F3F-85C085477D94}" dt="2025-12-09T08:47:02.603" v="43" actId="26606"/>
          <pc:sldLayoutMkLst>
            <pc:docMk/>
            <pc:sldMasterMk cId="3997845468" sldId="2147483712"/>
            <pc:sldLayoutMk cId="3339410984" sldId="2147483702"/>
          </pc:sldLayoutMkLst>
        </pc:sldLayoutChg>
        <pc:sldLayoutChg chg="add del">
          <pc:chgData name="Muhammad Ramish Ali" userId="69fedf87d3ab5f0b" providerId="LiveId" clId="{E6F28315-45EA-477D-9F3F-85C085477D94}" dt="2025-12-09T08:47:02.603" v="43" actId="26606"/>
          <pc:sldLayoutMkLst>
            <pc:docMk/>
            <pc:sldMasterMk cId="3997845468" sldId="2147483712"/>
            <pc:sldLayoutMk cId="3283826056" sldId="2147483703"/>
          </pc:sldLayoutMkLst>
        </pc:sldLayoutChg>
        <pc:sldLayoutChg chg="add del">
          <pc:chgData name="Muhammad Ramish Ali" userId="69fedf87d3ab5f0b" providerId="LiveId" clId="{E6F28315-45EA-477D-9F3F-85C085477D94}" dt="2025-12-09T08:47:02.603" v="43" actId="26606"/>
          <pc:sldLayoutMkLst>
            <pc:docMk/>
            <pc:sldMasterMk cId="3997845468" sldId="2147483712"/>
            <pc:sldLayoutMk cId="4243481693" sldId="2147483704"/>
          </pc:sldLayoutMkLst>
        </pc:sldLayoutChg>
        <pc:sldLayoutChg chg="add del">
          <pc:chgData name="Muhammad Ramish Ali" userId="69fedf87d3ab5f0b" providerId="LiveId" clId="{E6F28315-45EA-477D-9F3F-85C085477D94}" dt="2025-12-09T08:47:02.603" v="43" actId="26606"/>
          <pc:sldLayoutMkLst>
            <pc:docMk/>
            <pc:sldMasterMk cId="3997845468" sldId="2147483712"/>
            <pc:sldLayoutMk cId="3050964909" sldId="2147483705"/>
          </pc:sldLayoutMkLst>
        </pc:sldLayoutChg>
        <pc:sldLayoutChg chg="add del">
          <pc:chgData name="Muhammad Ramish Ali" userId="69fedf87d3ab5f0b" providerId="LiveId" clId="{E6F28315-45EA-477D-9F3F-85C085477D94}" dt="2025-12-09T08:47:02.603" v="43" actId="26606"/>
          <pc:sldLayoutMkLst>
            <pc:docMk/>
            <pc:sldMasterMk cId="3997845468" sldId="2147483712"/>
            <pc:sldLayoutMk cId="2901376929" sldId="2147483706"/>
          </pc:sldLayoutMkLst>
        </pc:sldLayoutChg>
        <pc:sldLayoutChg chg="add del">
          <pc:chgData name="Muhammad Ramish Ali" userId="69fedf87d3ab5f0b" providerId="LiveId" clId="{E6F28315-45EA-477D-9F3F-85C085477D94}" dt="2025-12-09T08:47:02.603" v="43" actId="26606"/>
          <pc:sldLayoutMkLst>
            <pc:docMk/>
            <pc:sldMasterMk cId="3997845468" sldId="2147483712"/>
            <pc:sldLayoutMk cId="2609198928" sldId="2147483707"/>
          </pc:sldLayoutMkLst>
        </pc:sldLayoutChg>
        <pc:sldLayoutChg chg="add del">
          <pc:chgData name="Muhammad Ramish Ali" userId="69fedf87d3ab5f0b" providerId="LiveId" clId="{E6F28315-45EA-477D-9F3F-85C085477D94}" dt="2025-12-09T08:47:02.603" v="43" actId="26606"/>
          <pc:sldLayoutMkLst>
            <pc:docMk/>
            <pc:sldMasterMk cId="3997845468" sldId="2147483712"/>
            <pc:sldLayoutMk cId="255865692" sldId="2147483708"/>
          </pc:sldLayoutMkLst>
        </pc:sldLayoutChg>
        <pc:sldLayoutChg chg="add del">
          <pc:chgData name="Muhammad Ramish Ali" userId="69fedf87d3ab5f0b" providerId="LiveId" clId="{E6F28315-45EA-477D-9F3F-85C085477D94}" dt="2025-12-09T08:47:02.603" v="43" actId="26606"/>
          <pc:sldLayoutMkLst>
            <pc:docMk/>
            <pc:sldMasterMk cId="3997845468" sldId="2147483712"/>
            <pc:sldLayoutMk cId="3801110331" sldId="2147483709"/>
          </pc:sldLayoutMkLst>
        </pc:sldLayoutChg>
        <pc:sldLayoutChg chg="add del">
          <pc:chgData name="Muhammad Ramish Ali" userId="69fedf87d3ab5f0b" providerId="LiveId" clId="{E6F28315-45EA-477D-9F3F-85C085477D94}" dt="2025-12-09T08:47:02.603" v="43" actId="26606"/>
          <pc:sldLayoutMkLst>
            <pc:docMk/>
            <pc:sldMasterMk cId="3997845468" sldId="2147483712"/>
            <pc:sldLayoutMk cId="1490867843" sldId="2147483710"/>
          </pc:sldLayoutMkLst>
        </pc:sldLayoutChg>
        <pc:sldLayoutChg chg="add del">
          <pc:chgData name="Muhammad Ramish Ali" userId="69fedf87d3ab5f0b" providerId="LiveId" clId="{E6F28315-45EA-477D-9F3F-85C085477D94}" dt="2025-12-09T08:47:02.603" v="43" actId="26606"/>
          <pc:sldLayoutMkLst>
            <pc:docMk/>
            <pc:sldMasterMk cId="3997845468" sldId="2147483712"/>
            <pc:sldLayoutMk cId="714151758" sldId="2147483711"/>
          </pc:sldLayoutMkLst>
        </pc:sldLayoutChg>
      </pc:sldMasterChg>
      <pc:sldMasterChg chg="add del addSldLayout delSldLayout">
        <pc:chgData name="Muhammad Ramish Ali" userId="69fedf87d3ab5f0b" providerId="LiveId" clId="{E6F28315-45EA-477D-9F3F-85C085477D94}" dt="2025-12-09T08:49:01.344" v="160" actId="26606"/>
        <pc:sldMasterMkLst>
          <pc:docMk/>
          <pc:sldMasterMk cId="2444628917" sldId="2147483725"/>
        </pc:sldMasterMkLst>
        <pc:sldLayoutChg chg="add del">
          <pc:chgData name="Muhammad Ramish Ali" userId="69fedf87d3ab5f0b" providerId="LiveId" clId="{E6F28315-45EA-477D-9F3F-85C085477D94}" dt="2025-12-09T08:49:01.344" v="160" actId="26606"/>
          <pc:sldLayoutMkLst>
            <pc:docMk/>
            <pc:sldMasterMk cId="2444628917" sldId="2147483725"/>
            <pc:sldLayoutMk cId="2616648758" sldId="2147483714"/>
          </pc:sldLayoutMkLst>
        </pc:sldLayoutChg>
        <pc:sldLayoutChg chg="add del">
          <pc:chgData name="Muhammad Ramish Ali" userId="69fedf87d3ab5f0b" providerId="LiveId" clId="{E6F28315-45EA-477D-9F3F-85C085477D94}" dt="2025-12-09T08:49:01.344" v="160" actId="26606"/>
          <pc:sldLayoutMkLst>
            <pc:docMk/>
            <pc:sldMasterMk cId="2444628917" sldId="2147483725"/>
            <pc:sldLayoutMk cId="1030655153" sldId="2147483715"/>
          </pc:sldLayoutMkLst>
        </pc:sldLayoutChg>
        <pc:sldLayoutChg chg="add del">
          <pc:chgData name="Muhammad Ramish Ali" userId="69fedf87d3ab5f0b" providerId="LiveId" clId="{E6F28315-45EA-477D-9F3F-85C085477D94}" dt="2025-12-09T08:49:01.344" v="160" actId="26606"/>
          <pc:sldLayoutMkLst>
            <pc:docMk/>
            <pc:sldMasterMk cId="2444628917" sldId="2147483725"/>
            <pc:sldLayoutMk cId="3190606391" sldId="2147483716"/>
          </pc:sldLayoutMkLst>
        </pc:sldLayoutChg>
        <pc:sldLayoutChg chg="add del">
          <pc:chgData name="Muhammad Ramish Ali" userId="69fedf87d3ab5f0b" providerId="LiveId" clId="{E6F28315-45EA-477D-9F3F-85C085477D94}" dt="2025-12-09T08:49:01.344" v="160" actId="26606"/>
          <pc:sldLayoutMkLst>
            <pc:docMk/>
            <pc:sldMasterMk cId="2444628917" sldId="2147483725"/>
            <pc:sldLayoutMk cId="2533118012" sldId="2147483717"/>
          </pc:sldLayoutMkLst>
        </pc:sldLayoutChg>
        <pc:sldLayoutChg chg="add del">
          <pc:chgData name="Muhammad Ramish Ali" userId="69fedf87d3ab5f0b" providerId="LiveId" clId="{E6F28315-45EA-477D-9F3F-85C085477D94}" dt="2025-12-09T08:49:01.344" v="160" actId="26606"/>
          <pc:sldLayoutMkLst>
            <pc:docMk/>
            <pc:sldMasterMk cId="2444628917" sldId="2147483725"/>
            <pc:sldLayoutMk cId="773012198" sldId="2147483718"/>
          </pc:sldLayoutMkLst>
        </pc:sldLayoutChg>
        <pc:sldLayoutChg chg="add del">
          <pc:chgData name="Muhammad Ramish Ali" userId="69fedf87d3ab5f0b" providerId="LiveId" clId="{E6F28315-45EA-477D-9F3F-85C085477D94}" dt="2025-12-09T08:49:01.344" v="160" actId="26606"/>
          <pc:sldLayoutMkLst>
            <pc:docMk/>
            <pc:sldMasterMk cId="2444628917" sldId="2147483725"/>
            <pc:sldLayoutMk cId="1253084571" sldId="2147483719"/>
          </pc:sldLayoutMkLst>
        </pc:sldLayoutChg>
        <pc:sldLayoutChg chg="add del">
          <pc:chgData name="Muhammad Ramish Ali" userId="69fedf87d3ab5f0b" providerId="LiveId" clId="{E6F28315-45EA-477D-9F3F-85C085477D94}" dt="2025-12-09T08:49:01.344" v="160" actId="26606"/>
          <pc:sldLayoutMkLst>
            <pc:docMk/>
            <pc:sldMasterMk cId="2444628917" sldId="2147483725"/>
            <pc:sldLayoutMk cId="3200188730" sldId="2147483720"/>
          </pc:sldLayoutMkLst>
        </pc:sldLayoutChg>
        <pc:sldLayoutChg chg="add del">
          <pc:chgData name="Muhammad Ramish Ali" userId="69fedf87d3ab5f0b" providerId="LiveId" clId="{E6F28315-45EA-477D-9F3F-85C085477D94}" dt="2025-12-09T08:49:01.344" v="160" actId="26606"/>
          <pc:sldLayoutMkLst>
            <pc:docMk/>
            <pc:sldMasterMk cId="2444628917" sldId="2147483725"/>
            <pc:sldLayoutMk cId="3926799899" sldId="2147483721"/>
          </pc:sldLayoutMkLst>
        </pc:sldLayoutChg>
        <pc:sldLayoutChg chg="add del">
          <pc:chgData name="Muhammad Ramish Ali" userId="69fedf87d3ab5f0b" providerId="LiveId" clId="{E6F28315-45EA-477D-9F3F-85C085477D94}" dt="2025-12-09T08:49:01.344" v="160" actId="26606"/>
          <pc:sldLayoutMkLst>
            <pc:docMk/>
            <pc:sldMasterMk cId="2444628917" sldId="2147483725"/>
            <pc:sldLayoutMk cId="490509969" sldId="2147483722"/>
          </pc:sldLayoutMkLst>
        </pc:sldLayoutChg>
        <pc:sldLayoutChg chg="add del">
          <pc:chgData name="Muhammad Ramish Ali" userId="69fedf87d3ab5f0b" providerId="LiveId" clId="{E6F28315-45EA-477D-9F3F-85C085477D94}" dt="2025-12-09T08:49:01.344" v="160" actId="26606"/>
          <pc:sldLayoutMkLst>
            <pc:docMk/>
            <pc:sldMasterMk cId="2444628917" sldId="2147483725"/>
            <pc:sldLayoutMk cId="4140688834" sldId="2147483723"/>
          </pc:sldLayoutMkLst>
        </pc:sldLayoutChg>
        <pc:sldLayoutChg chg="add del">
          <pc:chgData name="Muhammad Ramish Ali" userId="69fedf87d3ab5f0b" providerId="LiveId" clId="{E6F28315-45EA-477D-9F3F-85C085477D94}" dt="2025-12-09T08:49:01.344" v="160" actId="26606"/>
          <pc:sldLayoutMkLst>
            <pc:docMk/>
            <pc:sldMasterMk cId="2444628917" sldId="2147483725"/>
            <pc:sldLayoutMk cId="4088778035" sldId="2147483724"/>
          </pc:sldLayoutMkLst>
        </pc:sldLayoutChg>
      </pc:sldMasterChg>
      <pc:sldMasterChg chg="add del addSldLayout delSldLayout">
        <pc:chgData name="Muhammad Ramish Ali" userId="69fedf87d3ab5f0b" providerId="LiveId" clId="{E6F28315-45EA-477D-9F3F-85C085477D94}" dt="2025-12-09T08:48:25.482" v="156" actId="26606"/>
        <pc:sldMasterMkLst>
          <pc:docMk/>
          <pc:sldMasterMk cId="1026909512" sldId="2147483738"/>
        </pc:sldMasterMkLst>
        <pc:sldLayoutChg chg="add del">
          <pc:chgData name="Muhammad Ramish Ali" userId="69fedf87d3ab5f0b" providerId="LiveId" clId="{E6F28315-45EA-477D-9F3F-85C085477D94}" dt="2025-12-09T08:48:25.482" v="156" actId="26606"/>
          <pc:sldLayoutMkLst>
            <pc:docMk/>
            <pc:sldMasterMk cId="1026909512" sldId="2147483738"/>
            <pc:sldLayoutMk cId="3897066131" sldId="2147483727"/>
          </pc:sldLayoutMkLst>
        </pc:sldLayoutChg>
        <pc:sldLayoutChg chg="add del">
          <pc:chgData name="Muhammad Ramish Ali" userId="69fedf87d3ab5f0b" providerId="LiveId" clId="{E6F28315-45EA-477D-9F3F-85C085477D94}" dt="2025-12-09T08:48:25.482" v="156" actId="26606"/>
          <pc:sldLayoutMkLst>
            <pc:docMk/>
            <pc:sldMasterMk cId="1026909512" sldId="2147483738"/>
            <pc:sldLayoutMk cId="1208763854" sldId="2147483728"/>
          </pc:sldLayoutMkLst>
        </pc:sldLayoutChg>
        <pc:sldLayoutChg chg="add del">
          <pc:chgData name="Muhammad Ramish Ali" userId="69fedf87d3ab5f0b" providerId="LiveId" clId="{E6F28315-45EA-477D-9F3F-85C085477D94}" dt="2025-12-09T08:48:25.482" v="156" actId="26606"/>
          <pc:sldLayoutMkLst>
            <pc:docMk/>
            <pc:sldMasterMk cId="1026909512" sldId="2147483738"/>
            <pc:sldLayoutMk cId="1822647318" sldId="2147483729"/>
          </pc:sldLayoutMkLst>
        </pc:sldLayoutChg>
        <pc:sldLayoutChg chg="add del">
          <pc:chgData name="Muhammad Ramish Ali" userId="69fedf87d3ab5f0b" providerId="LiveId" clId="{E6F28315-45EA-477D-9F3F-85C085477D94}" dt="2025-12-09T08:48:25.482" v="156" actId="26606"/>
          <pc:sldLayoutMkLst>
            <pc:docMk/>
            <pc:sldMasterMk cId="1026909512" sldId="2147483738"/>
            <pc:sldLayoutMk cId="3453526968" sldId="2147483730"/>
          </pc:sldLayoutMkLst>
        </pc:sldLayoutChg>
        <pc:sldLayoutChg chg="add del">
          <pc:chgData name="Muhammad Ramish Ali" userId="69fedf87d3ab5f0b" providerId="LiveId" clId="{E6F28315-45EA-477D-9F3F-85C085477D94}" dt="2025-12-09T08:48:25.482" v="156" actId="26606"/>
          <pc:sldLayoutMkLst>
            <pc:docMk/>
            <pc:sldMasterMk cId="1026909512" sldId="2147483738"/>
            <pc:sldLayoutMk cId="449524855" sldId="2147483731"/>
          </pc:sldLayoutMkLst>
        </pc:sldLayoutChg>
        <pc:sldLayoutChg chg="add del">
          <pc:chgData name="Muhammad Ramish Ali" userId="69fedf87d3ab5f0b" providerId="LiveId" clId="{E6F28315-45EA-477D-9F3F-85C085477D94}" dt="2025-12-09T08:48:25.482" v="156" actId="26606"/>
          <pc:sldLayoutMkLst>
            <pc:docMk/>
            <pc:sldMasterMk cId="1026909512" sldId="2147483738"/>
            <pc:sldLayoutMk cId="2461402475" sldId="2147483732"/>
          </pc:sldLayoutMkLst>
        </pc:sldLayoutChg>
        <pc:sldLayoutChg chg="add del">
          <pc:chgData name="Muhammad Ramish Ali" userId="69fedf87d3ab5f0b" providerId="LiveId" clId="{E6F28315-45EA-477D-9F3F-85C085477D94}" dt="2025-12-09T08:48:25.482" v="156" actId="26606"/>
          <pc:sldLayoutMkLst>
            <pc:docMk/>
            <pc:sldMasterMk cId="1026909512" sldId="2147483738"/>
            <pc:sldLayoutMk cId="392471702" sldId="2147483733"/>
          </pc:sldLayoutMkLst>
        </pc:sldLayoutChg>
        <pc:sldLayoutChg chg="add del">
          <pc:chgData name="Muhammad Ramish Ali" userId="69fedf87d3ab5f0b" providerId="LiveId" clId="{E6F28315-45EA-477D-9F3F-85C085477D94}" dt="2025-12-09T08:48:25.482" v="156" actId="26606"/>
          <pc:sldLayoutMkLst>
            <pc:docMk/>
            <pc:sldMasterMk cId="1026909512" sldId="2147483738"/>
            <pc:sldLayoutMk cId="2260539936" sldId="2147483734"/>
          </pc:sldLayoutMkLst>
        </pc:sldLayoutChg>
        <pc:sldLayoutChg chg="add del">
          <pc:chgData name="Muhammad Ramish Ali" userId="69fedf87d3ab5f0b" providerId="LiveId" clId="{E6F28315-45EA-477D-9F3F-85C085477D94}" dt="2025-12-09T08:48:25.482" v="156" actId="26606"/>
          <pc:sldLayoutMkLst>
            <pc:docMk/>
            <pc:sldMasterMk cId="1026909512" sldId="2147483738"/>
            <pc:sldLayoutMk cId="3898896964" sldId="2147483735"/>
          </pc:sldLayoutMkLst>
        </pc:sldLayoutChg>
        <pc:sldLayoutChg chg="add del">
          <pc:chgData name="Muhammad Ramish Ali" userId="69fedf87d3ab5f0b" providerId="LiveId" clId="{E6F28315-45EA-477D-9F3F-85C085477D94}" dt="2025-12-09T08:48:25.482" v="156" actId="26606"/>
          <pc:sldLayoutMkLst>
            <pc:docMk/>
            <pc:sldMasterMk cId="1026909512" sldId="2147483738"/>
            <pc:sldLayoutMk cId="1290671356" sldId="2147483736"/>
          </pc:sldLayoutMkLst>
        </pc:sldLayoutChg>
        <pc:sldLayoutChg chg="add del">
          <pc:chgData name="Muhammad Ramish Ali" userId="69fedf87d3ab5f0b" providerId="LiveId" clId="{E6F28315-45EA-477D-9F3F-85C085477D94}" dt="2025-12-09T08:48:25.482" v="156" actId="26606"/>
          <pc:sldLayoutMkLst>
            <pc:docMk/>
            <pc:sldMasterMk cId="1026909512" sldId="2147483738"/>
            <pc:sldLayoutMk cId="1103425494" sldId="2147483737"/>
          </pc:sldLayoutMkLst>
        </pc:sldLayoutChg>
      </pc:sldMasterChg>
      <pc:sldMasterChg chg="add del addSldLayout delSldLayout">
        <pc:chgData name="Muhammad Ramish Ali" userId="69fedf87d3ab5f0b" providerId="LiveId" clId="{E6F28315-45EA-477D-9F3F-85C085477D94}" dt="2025-12-09T08:47:08.823" v="45" actId="26606"/>
        <pc:sldMasterMkLst>
          <pc:docMk/>
          <pc:sldMasterMk cId="1871412142" sldId="2147483751"/>
        </pc:sldMasterMkLst>
        <pc:sldLayoutChg chg="add del">
          <pc:chgData name="Muhammad Ramish Ali" userId="69fedf87d3ab5f0b" providerId="LiveId" clId="{E6F28315-45EA-477D-9F3F-85C085477D94}" dt="2025-12-09T08:47:08.823" v="45" actId="26606"/>
          <pc:sldLayoutMkLst>
            <pc:docMk/>
            <pc:sldMasterMk cId="1871412142" sldId="2147483751"/>
            <pc:sldLayoutMk cId="918827678" sldId="2147483740"/>
          </pc:sldLayoutMkLst>
        </pc:sldLayoutChg>
        <pc:sldLayoutChg chg="add del">
          <pc:chgData name="Muhammad Ramish Ali" userId="69fedf87d3ab5f0b" providerId="LiveId" clId="{E6F28315-45EA-477D-9F3F-85C085477D94}" dt="2025-12-09T08:47:08.823" v="45" actId="26606"/>
          <pc:sldLayoutMkLst>
            <pc:docMk/>
            <pc:sldMasterMk cId="1871412142" sldId="2147483751"/>
            <pc:sldLayoutMk cId="2123031681" sldId="2147483741"/>
          </pc:sldLayoutMkLst>
        </pc:sldLayoutChg>
        <pc:sldLayoutChg chg="add del">
          <pc:chgData name="Muhammad Ramish Ali" userId="69fedf87d3ab5f0b" providerId="LiveId" clId="{E6F28315-45EA-477D-9F3F-85C085477D94}" dt="2025-12-09T08:47:08.823" v="45" actId="26606"/>
          <pc:sldLayoutMkLst>
            <pc:docMk/>
            <pc:sldMasterMk cId="1871412142" sldId="2147483751"/>
            <pc:sldLayoutMk cId="4128183636" sldId="2147483742"/>
          </pc:sldLayoutMkLst>
        </pc:sldLayoutChg>
        <pc:sldLayoutChg chg="add del">
          <pc:chgData name="Muhammad Ramish Ali" userId="69fedf87d3ab5f0b" providerId="LiveId" clId="{E6F28315-45EA-477D-9F3F-85C085477D94}" dt="2025-12-09T08:47:08.823" v="45" actId="26606"/>
          <pc:sldLayoutMkLst>
            <pc:docMk/>
            <pc:sldMasterMk cId="1871412142" sldId="2147483751"/>
            <pc:sldLayoutMk cId="3074551719" sldId="2147483743"/>
          </pc:sldLayoutMkLst>
        </pc:sldLayoutChg>
        <pc:sldLayoutChg chg="add del">
          <pc:chgData name="Muhammad Ramish Ali" userId="69fedf87d3ab5f0b" providerId="LiveId" clId="{E6F28315-45EA-477D-9F3F-85C085477D94}" dt="2025-12-09T08:47:08.823" v="45" actId="26606"/>
          <pc:sldLayoutMkLst>
            <pc:docMk/>
            <pc:sldMasterMk cId="1871412142" sldId="2147483751"/>
            <pc:sldLayoutMk cId="630052197" sldId="2147483744"/>
          </pc:sldLayoutMkLst>
        </pc:sldLayoutChg>
        <pc:sldLayoutChg chg="add del">
          <pc:chgData name="Muhammad Ramish Ali" userId="69fedf87d3ab5f0b" providerId="LiveId" clId="{E6F28315-45EA-477D-9F3F-85C085477D94}" dt="2025-12-09T08:47:08.823" v="45" actId="26606"/>
          <pc:sldLayoutMkLst>
            <pc:docMk/>
            <pc:sldMasterMk cId="1871412142" sldId="2147483751"/>
            <pc:sldLayoutMk cId="2563343761" sldId="2147483745"/>
          </pc:sldLayoutMkLst>
        </pc:sldLayoutChg>
        <pc:sldLayoutChg chg="add del">
          <pc:chgData name="Muhammad Ramish Ali" userId="69fedf87d3ab5f0b" providerId="LiveId" clId="{E6F28315-45EA-477D-9F3F-85C085477D94}" dt="2025-12-09T08:47:08.823" v="45" actId="26606"/>
          <pc:sldLayoutMkLst>
            <pc:docMk/>
            <pc:sldMasterMk cId="1871412142" sldId="2147483751"/>
            <pc:sldLayoutMk cId="3474063851" sldId="2147483746"/>
          </pc:sldLayoutMkLst>
        </pc:sldLayoutChg>
        <pc:sldLayoutChg chg="add del">
          <pc:chgData name="Muhammad Ramish Ali" userId="69fedf87d3ab5f0b" providerId="LiveId" clId="{E6F28315-45EA-477D-9F3F-85C085477D94}" dt="2025-12-09T08:47:08.823" v="45" actId="26606"/>
          <pc:sldLayoutMkLst>
            <pc:docMk/>
            <pc:sldMasterMk cId="1871412142" sldId="2147483751"/>
            <pc:sldLayoutMk cId="3596298626" sldId="2147483747"/>
          </pc:sldLayoutMkLst>
        </pc:sldLayoutChg>
        <pc:sldLayoutChg chg="add del">
          <pc:chgData name="Muhammad Ramish Ali" userId="69fedf87d3ab5f0b" providerId="LiveId" clId="{E6F28315-45EA-477D-9F3F-85C085477D94}" dt="2025-12-09T08:47:08.823" v="45" actId="26606"/>
          <pc:sldLayoutMkLst>
            <pc:docMk/>
            <pc:sldMasterMk cId="1871412142" sldId="2147483751"/>
            <pc:sldLayoutMk cId="2988940666" sldId="2147483748"/>
          </pc:sldLayoutMkLst>
        </pc:sldLayoutChg>
        <pc:sldLayoutChg chg="add del">
          <pc:chgData name="Muhammad Ramish Ali" userId="69fedf87d3ab5f0b" providerId="LiveId" clId="{E6F28315-45EA-477D-9F3F-85C085477D94}" dt="2025-12-09T08:47:08.823" v="45" actId="26606"/>
          <pc:sldLayoutMkLst>
            <pc:docMk/>
            <pc:sldMasterMk cId="1871412142" sldId="2147483751"/>
            <pc:sldLayoutMk cId="2983601530" sldId="2147483749"/>
          </pc:sldLayoutMkLst>
        </pc:sldLayoutChg>
        <pc:sldLayoutChg chg="add del">
          <pc:chgData name="Muhammad Ramish Ali" userId="69fedf87d3ab5f0b" providerId="LiveId" clId="{E6F28315-45EA-477D-9F3F-85C085477D94}" dt="2025-12-09T08:47:08.823" v="45" actId="26606"/>
          <pc:sldLayoutMkLst>
            <pc:docMk/>
            <pc:sldMasterMk cId="1871412142" sldId="2147483751"/>
            <pc:sldLayoutMk cId="3570527103" sldId="2147483750"/>
          </pc:sldLayoutMkLst>
        </pc:sldLayoutChg>
      </pc:sldMasterChg>
      <pc:sldMasterChg chg="add del addSldLayout delSldLayout">
        <pc:chgData name="Muhammad Ramish Ali" userId="69fedf87d3ab5f0b" providerId="LiveId" clId="{E6F28315-45EA-477D-9F3F-85C085477D94}" dt="2025-12-09T08:48:41.018" v="158" actId="26606"/>
        <pc:sldMasterMkLst>
          <pc:docMk/>
          <pc:sldMasterMk cId="4045183707" sldId="2147483751"/>
        </pc:sldMasterMkLst>
        <pc:sldLayoutChg chg="add del">
          <pc:chgData name="Muhammad Ramish Ali" userId="69fedf87d3ab5f0b" providerId="LiveId" clId="{E6F28315-45EA-477D-9F3F-85C085477D94}" dt="2025-12-09T08:48:41.018" v="158" actId="26606"/>
          <pc:sldLayoutMkLst>
            <pc:docMk/>
            <pc:sldMasterMk cId="4045183707" sldId="2147483751"/>
            <pc:sldLayoutMk cId="318546530" sldId="2147483740"/>
          </pc:sldLayoutMkLst>
        </pc:sldLayoutChg>
        <pc:sldLayoutChg chg="add del">
          <pc:chgData name="Muhammad Ramish Ali" userId="69fedf87d3ab5f0b" providerId="LiveId" clId="{E6F28315-45EA-477D-9F3F-85C085477D94}" dt="2025-12-09T08:48:41.018" v="158" actId="26606"/>
          <pc:sldLayoutMkLst>
            <pc:docMk/>
            <pc:sldMasterMk cId="4045183707" sldId="2147483751"/>
            <pc:sldLayoutMk cId="3244729644" sldId="2147483741"/>
          </pc:sldLayoutMkLst>
        </pc:sldLayoutChg>
        <pc:sldLayoutChg chg="add del">
          <pc:chgData name="Muhammad Ramish Ali" userId="69fedf87d3ab5f0b" providerId="LiveId" clId="{E6F28315-45EA-477D-9F3F-85C085477D94}" dt="2025-12-09T08:48:41.018" v="158" actId="26606"/>
          <pc:sldLayoutMkLst>
            <pc:docMk/>
            <pc:sldMasterMk cId="4045183707" sldId="2147483751"/>
            <pc:sldLayoutMk cId="204289654" sldId="2147483742"/>
          </pc:sldLayoutMkLst>
        </pc:sldLayoutChg>
        <pc:sldLayoutChg chg="add del">
          <pc:chgData name="Muhammad Ramish Ali" userId="69fedf87d3ab5f0b" providerId="LiveId" clId="{E6F28315-45EA-477D-9F3F-85C085477D94}" dt="2025-12-09T08:48:41.018" v="158" actId="26606"/>
          <pc:sldLayoutMkLst>
            <pc:docMk/>
            <pc:sldMasterMk cId="4045183707" sldId="2147483751"/>
            <pc:sldLayoutMk cId="3623932077" sldId="2147483743"/>
          </pc:sldLayoutMkLst>
        </pc:sldLayoutChg>
        <pc:sldLayoutChg chg="add del">
          <pc:chgData name="Muhammad Ramish Ali" userId="69fedf87d3ab5f0b" providerId="LiveId" clId="{E6F28315-45EA-477D-9F3F-85C085477D94}" dt="2025-12-09T08:48:41.018" v="158" actId="26606"/>
          <pc:sldLayoutMkLst>
            <pc:docMk/>
            <pc:sldMasterMk cId="4045183707" sldId="2147483751"/>
            <pc:sldLayoutMk cId="4262627940" sldId="2147483744"/>
          </pc:sldLayoutMkLst>
        </pc:sldLayoutChg>
        <pc:sldLayoutChg chg="add del">
          <pc:chgData name="Muhammad Ramish Ali" userId="69fedf87d3ab5f0b" providerId="LiveId" clId="{E6F28315-45EA-477D-9F3F-85C085477D94}" dt="2025-12-09T08:48:41.018" v="158" actId="26606"/>
          <pc:sldLayoutMkLst>
            <pc:docMk/>
            <pc:sldMasterMk cId="4045183707" sldId="2147483751"/>
            <pc:sldLayoutMk cId="1856800290" sldId="2147483745"/>
          </pc:sldLayoutMkLst>
        </pc:sldLayoutChg>
        <pc:sldLayoutChg chg="add del">
          <pc:chgData name="Muhammad Ramish Ali" userId="69fedf87d3ab5f0b" providerId="LiveId" clId="{E6F28315-45EA-477D-9F3F-85C085477D94}" dt="2025-12-09T08:48:41.018" v="158" actId="26606"/>
          <pc:sldLayoutMkLst>
            <pc:docMk/>
            <pc:sldMasterMk cId="4045183707" sldId="2147483751"/>
            <pc:sldLayoutMk cId="1516707109" sldId="2147483746"/>
          </pc:sldLayoutMkLst>
        </pc:sldLayoutChg>
        <pc:sldLayoutChg chg="add del">
          <pc:chgData name="Muhammad Ramish Ali" userId="69fedf87d3ab5f0b" providerId="LiveId" clId="{E6F28315-45EA-477D-9F3F-85C085477D94}" dt="2025-12-09T08:48:41.018" v="158" actId="26606"/>
          <pc:sldLayoutMkLst>
            <pc:docMk/>
            <pc:sldMasterMk cId="4045183707" sldId="2147483751"/>
            <pc:sldLayoutMk cId="3395161701" sldId="2147483747"/>
          </pc:sldLayoutMkLst>
        </pc:sldLayoutChg>
        <pc:sldLayoutChg chg="add del">
          <pc:chgData name="Muhammad Ramish Ali" userId="69fedf87d3ab5f0b" providerId="LiveId" clId="{E6F28315-45EA-477D-9F3F-85C085477D94}" dt="2025-12-09T08:48:41.018" v="158" actId="26606"/>
          <pc:sldLayoutMkLst>
            <pc:docMk/>
            <pc:sldMasterMk cId="4045183707" sldId="2147483751"/>
            <pc:sldLayoutMk cId="2986942239" sldId="2147483748"/>
          </pc:sldLayoutMkLst>
        </pc:sldLayoutChg>
        <pc:sldLayoutChg chg="add del">
          <pc:chgData name="Muhammad Ramish Ali" userId="69fedf87d3ab5f0b" providerId="LiveId" clId="{E6F28315-45EA-477D-9F3F-85C085477D94}" dt="2025-12-09T08:48:41.018" v="158" actId="26606"/>
          <pc:sldLayoutMkLst>
            <pc:docMk/>
            <pc:sldMasterMk cId="4045183707" sldId="2147483751"/>
            <pc:sldLayoutMk cId="1541123867" sldId="2147483749"/>
          </pc:sldLayoutMkLst>
        </pc:sldLayoutChg>
        <pc:sldLayoutChg chg="add del">
          <pc:chgData name="Muhammad Ramish Ali" userId="69fedf87d3ab5f0b" providerId="LiveId" clId="{E6F28315-45EA-477D-9F3F-85C085477D94}" dt="2025-12-09T08:48:41.018" v="158" actId="26606"/>
          <pc:sldLayoutMkLst>
            <pc:docMk/>
            <pc:sldMasterMk cId="4045183707" sldId="2147483751"/>
            <pc:sldLayoutMk cId="4289314662" sldId="2147483750"/>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F40F02-A2A0-42A7-BE71-481F9CDC0E31}" type="doc">
      <dgm:prSet loTypeId="urn:microsoft.com/office/officeart/2018/5/layout/IconLeafLabelList" loCatId="icon" qsTypeId="urn:microsoft.com/office/officeart/2005/8/quickstyle/simple1" qsCatId="simple" csTypeId="urn:microsoft.com/office/officeart/2005/8/colors/accent1_2" csCatId="accent1" phldr="1"/>
      <dgm:spPr/>
      <dgm:t>
        <a:bodyPr/>
        <a:lstStyle/>
        <a:p>
          <a:endParaRPr lang="en-US"/>
        </a:p>
      </dgm:t>
    </dgm:pt>
    <dgm:pt modelId="{C9F6DBA9-DFCF-4187-BCA6-9A20B309A858}">
      <dgm:prSet/>
      <dgm:spPr/>
      <dgm:t>
        <a:bodyPr/>
        <a:lstStyle/>
        <a:p>
          <a:pPr>
            <a:lnSpc>
              <a:spcPct val="100000"/>
            </a:lnSpc>
            <a:defRPr cap="all"/>
          </a:pPr>
          <a:r>
            <a:rPr lang="en-US" b="1" dirty="0"/>
            <a:t>Resizing:</a:t>
          </a:r>
        </a:p>
        <a:p>
          <a:pPr>
            <a:lnSpc>
              <a:spcPct val="100000"/>
            </a:lnSpc>
            <a:defRPr cap="all"/>
          </a:pPr>
          <a:r>
            <a:rPr lang="en-US" dirty="0"/>
            <a:t> Each image is uniformly resized to 224 × 224 pixels and converted to RGB, ensuring consistent input dimensions for the model.</a:t>
          </a:r>
        </a:p>
      </dgm:t>
    </dgm:pt>
    <dgm:pt modelId="{67F057FC-B3B5-4C76-A7CA-A66501408EFE}" type="parTrans" cxnId="{ED1C8788-FC68-4785-95B3-E942794CD998}">
      <dgm:prSet/>
      <dgm:spPr/>
      <dgm:t>
        <a:bodyPr/>
        <a:lstStyle/>
        <a:p>
          <a:endParaRPr lang="en-US"/>
        </a:p>
      </dgm:t>
    </dgm:pt>
    <dgm:pt modelId="{21C27C4A-F001-4325-8F4B-FD0D35BD30ED}" type="sibTrans" cxnId="{ED1C8788-FC68-4785-95B3-E942794CD998}">
      <dgm:prSet/>
      <dgm:spPr/>
      <dgm:t>
        <a:bodyPr/>
        <a:lstStyle/>
        <a:p>
          <a:pPr>
            <a:lnSpc>
              <a:spcPct val="100000"/>
            </a:lnSpc>
          </a:pPr>
          <a:endParaRPr lang="en-US"/>
        </a:p>
      </dgm:t>
    </dgm:pt>
    <dgm:pt modelId="{5A00B1D6-241E-481A-983D-BEE62BE50B8D}">
      <dgm:prSet/>
      <dgm:spPr/>
      <dgm:t>
        <a:bodyPr/>
        <a:lstStyle/>
        <a:p>
          <a:pPr>
            <a:lnSpc>
              <a:spcPct val="100000"/>
            </a:lnSpc>
            <a:defRPr cap="all"/>
          </a:pPr>
          <a:r>
            <a:rPr lang="en-US" b="1" dirty="0"/>
            <a:t>Normalization:</a:t>
          </a:r>
        </a:p>
        <a:p>
          <a:pPr>
            <a:lnSpc>
              <a:spcPct val="100000"/>
            </a:lnSpc>
            <a:defRPr cap="all"/>
          </a:pPr>
          <a:r>
            <a:rPr lang="en-US" dirty="0"/>
            <a:t> Images are normalized using </a:t>
          </a:r>
          <a:r>
            <a:rPr lang="en-US" dirty="0" err="1"/>
            <a:t>EfficientNet</a:t>
          </a:r>
          <a:r>
            <a:rPr lang="en-US" dirty="0"/>
            <a:t> ’s </a:t>
          </a:r>
          <a:r>
            <a:rPr lang="en-US" dirty="0" err="1"/>
            <a:t>preprocess_input</a:t>
          </a:r>
          <a:r>
            <a:rPr lang="en-US" dirty="0"/>
            <a:t> function, scaling pixel values to the expected range for the pre-trained model.</a:t>
          </a:r>
        </a:p>
      </dgm:t>
    </dgm:pt>
    <dgm:pt modelId="{3B6FF406-C973-4439-B8DF-543EA6A17EBE}" type="parTrans" cxnId="{F89C8C42-65BE-4A29-892E-377430A5B9A6}">
      <dgm:prSet/>
      <dgm:spPr/>
      <dgm:t>
        <a:bodyPr/>
        <a:lstStyle/>
        <a:p>
          <a:endParaRPr lang="en-US"/>
        </a:p>
      </dgm:t>
    </dgm:pt>
    <dgm:pt modelId="{FD06EDA6-15FD-4882-B6EB-E2D374498DA1}" type="sibTrans" cxnId="{F89C8C42-65BE-4A29-892E-377430A5B9A6}">
      <dgm:prSet/>
      <dgm:spPr/>
      <dgm:t>
        <a:bodyPr/>
        <a:lstStyle/>
        <a:p>
          <a:pPr>
            <a:lnSpc>
              <a:spcPct val="100000"/>
            </a:lnSpc>
          </a:pPr>
          <a:endParaRPr lang="en-US"/>
        </a:p>
      </dgm:t>
    </dgm:pt>
    <dgm:pt modelId="{34F16D43-790C-4738-854D-8F5038B95B6F}">
      <dgm:prSet/>
      <dgm:spPr/>
      <dgm:t>
        <a:bodyPr/>
        <a:lstStyle/>
        <a:p>
          <a:pPr>
            <a:lnSpc>
              <a:spcPct val="100000"/>
            </a:lnSpc>
            <a:defRPr cap="all"/>
          </a:pPr>
          <a:r>
            <a:rPr lang="en-US" b="1" dirty="0"/>
            <a:t>Augmentation:</a:t>
          </a:r>
        </a:p>
        <a:p>
          <a:pPr>
            <a:lnSpc>
              <a:spcPct val="100000"/>
            </a:lnSpc>
            <a:defRPr cap="all"/>
          </a:pPr>
          <a:r>
            <a:rPr lang="en-US" dirty="0"/>
            <a:t> On-the-fly augmentation techniques, including random flips, small rotations, and zooms, are applied to improve model generalization and reduce overfitting.</a:t>
          </a:r>
        </a:p>
      </dgm:t>
    </dgm:pt>
    <dgm:pt modelId="{33285019-FDC4-4CCA-BF5C-752BBA7621D7}" type="parTrans" cxnId="{E7FAE977-E76A-4F35-BADD-8960FD73AB3F}">
      <dgm:prSet/>
      <dgm:spPr/>
      <dgm:t>
        <a:bodyPr/>
        <a:lstStyle/>
        <a:p>
          <a:endParaRPr lang="en-US"/>
        </a:p>
      </dgm:t>
    </dgm:pt>
    <dgm:pt modelId="{F7D3CDEE-B393-4402-8FAE-925FBDA44EF9}" type="sibTrans" cxnId="{E7FAE977-E76A-4F35-BADD-8960FD73AB3F}">
      <dgm:prSet/>
      <dgm:spPr/>
      <dgm:t>
        <a:bodyPr/>
        <a:lstStyle/>
        <a:p>
          <a:pPr>
            <a:lnSpc>
              <a:spcPct val="100000"/>
            </a:lnSpc>
          </a:pPr>
          <a:endParaRPr lang="en-US"/>
        </a:p>
      </dgm:t>
    </dgm:pt>
    <dgm:pt modelId="{4EE1F839-0652-4244-A9D3-37CDDCE18359}">
      <dgm:prSet/>
      <dgm:spPr/>
      <dgm:t>
        <a:bodyPr/>
        <a:lstStyle/>
        <a:p>
          <a:pPr>
            <a:lnSpc>
              <a:spcPct val="100000"/>
            </a:lnSpc>
            <a:defRPr cap="all"/>
          </a:pPr>
          <a:r>
            <a:rPr lang="en-US" b="1" dirty="0"/>
            <a:t>Data Pipelining:</a:t>
          </a:r>
        </a:p>
        <a:p>
          <a:pPr>
            <a:lnSpc>
              <a:spcPct val="100000"/>
            </a:lnSpc>
            <a:defRPr cap="all"/>
          </a:pPr>
          <a:r>
            <a:rPr lang="en-US" dirty="0"/>
            <a:t> TensorFlow data pipelines and generators are employed for efficient batching and prefetching, optimizing GPU utilization during training.</a:t>
          </a:r>
        </a:p>
      </dgm:t>
    </dgm:pt>
    <dgm:pt modelId="{BED75961-C07A-4D7B-8BA8-5B9B78000DB8}" type="parTrans" cxnId="{E90AE7A9-9E96-4DE7-A492-1A8D81EBCBE4}">
      <dgm:prSet/>
      <dgm:spPr/>
      <dgm:t>
        <a:bodyPr/>
        <a:lstStyle/>
        <a:p>
          <a:endParaRPr lang="en-US"/>
        </a:p>
      </dgm:t>
    </dgm:pt>
    <dgm:pt modelId="{6BABB166-9D0F-4315-BD2F-21D201E2264F}" type="sibTrans" cxnId="{E90AE7A9-9E96-4DE7-A492-1A8D81EBCBE4}">
      <dgm:prSet/>
      <dgm:spPr/>
      <dgm:t>
        <a:bodyPr/>
        <a:lstStyle/>
        <a:p>
          <a:endParaRPr lang="en-US"/>
        </a:p>
      </dgm:t>
    </dgm:pt>
    <dgm:pt modelId="{CC25DDDF-7018-49A3-BDA5-A10546C49A6A}" type="pres">
      <dgm:prSet presAssocID="{0BF40F02-A2A0-42A7-BE71-481F9CDC0E31}" presName="root" presStyleCnt="0">
        <dgm:presLayoutVars>
          <dgm:dir/>
          <dgm:resizeHandles val="exact"/>
        </dgm:presLayoutVars>
      </dgm:prSet>
      <dgm:spPr/>
    </dgm:pt>
    <dgm:pt modelId="{AC002E10-5F6F-4E61-ABB6-66E7F125BF7A}" type="pres">
      <dgm:prSet presAssocID="{C9F6DBA9-DFCF-4187-BCA6-9A20B309A858}" presName="compNode" presStyleCnt="0"/>
      <dgm:spPr/>
    </dgm:pt>
    <dgm:pt modelId="{1C5CF204-C408-4D4A-BA22-5EF527DEDE88}" type="pres">
      <dgm:prSet presAssocID="{C9F6DBA9-DFCF-4187-BCA6-9A20B309A858}" presName="iconBgRect" presStyleLbl="bgShp" presStyleIdx="0" presStyleCnt="4"/>
      <dgm:spPr>
        <a:prstGeom prst="round2DiagRect">
          <a:avLst>
            <a:gd name="adj1" fmla="val 29727"/>
            <a:gd name="adj2" fmla="val 0"/>
          </a:avLst>
        </a:prstGeom>
      </dgm:spPr>
    </dgm:pt>
    <dgm:pt modelId="{A44D2F7E-E331-4BB6-ACA0-287BB81C8710}" type="pres">
      <dgm:prSet presAssocID="{C9F6DBA9-DFCF-4187-BCA6-9A20B309A85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peed Bump"/>
        </a:ext>
      </dgm:extLst>
    </dgm:pt>
    <dgm:pt modelId="{F2204586-5A58-4B43-8C08-3DB30CA055CE}" type="pres">
      <dgm:prSet presAssocID="{C9F6DBA9-DFCF-4187-BCA6-9A20B309A858}" presName="spaceRect" presStyleCnt="0"/>
      <dgm:spPr/>
    </dgm:pt>
    <dgm:pt modelId="{D11D62CB-15F3-4A64-9C98-82640226F875}" type="pres">
      <dgm:prSet presAssocID="{C9F6DBA9-DFCF-4187-BCA6-9A20B309A858}" presName="textRect" presStyleLbl="revTx" presStyleIdx="0" presStyleCnt="4">
        <dgm:presLayoutVars>
          <dgm:chMax val="1"/>
          <dgm:chPref val="1"/>
        </dgm:presLayoutVars>
      </dgm:prSet>
      <dgm:spPr/>
    </dgm:pt>
    <dgm:pt modelId="{D354E47B-5490-43C7-AB27-936865B73DB7}" type="pres">
      <dgm:prSet presAssocID="{21C27C4A-F001-4325-8F4B-FD0D35BD30ED}" presName="sibTrans" presStyleCnt="0"/>
      <dgm:spPr/>
    </dgm:pt>
    <dgm:pt modelId="{7413273A-85C7-454A-B3FD-5D47F91CDA83}" type="pres">
      <dgm:prSet presAssocID="{5A00B1D6-241E-481A-983D-BEE62BE50B8D}" presName="compNode" presStyleCnt="0"/>
      <dgm:spPr/>
    </dgm:pt>
    <dgm:pt modelId="{36C4BD8A-0FE4-4DCF-9A22-F5A8C37A95EF}" type="pres">
      <dgm:prSet presAssocID="{5A00B1D6-241E-481A-983D-BEE62BE50B8D}" presName="iconBgRect" presStyleLbl="bgShp" presStyleIdx="1" presStyleCnt="4"/>
      <dgm:spPr>
        <a:prstGeom prst="round2DiagRect">
          <a:avLst>
            <a:gd name="adj1" fmla="val 29727"/>
            <a:gd name="adj2" fmla="val 0"/>
          </a:avLst>
        </a:prstGeom>
      </dgm:spPr>
    </dgm:pt>
    <dgm:pt modelId="{9CFF7D39-81C7-4069-BB8C-5AC5AF8DA9C2}" type="pres">
      <dgm:prSet presAssocID="{5A00B1D6-241E-481A-983D-BEE62BE50B8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46C152BC-1760-4716-B016-52108BE0A7D2}" type="pres">
      <dgm:prSet presAssocID="{5A00B1D6-241E-481A-983D-BEE62BE50B8D}" presName="spaceRect" presStyleCnt="0"/>
      <dgm:spPr/>
    </dgm:pt>
    <dgm:pt modelId="{4989D627-DA98-4A2B-BC7D-7F2538FCBA54}" type="pres">
      <dgm:prSet presAssocID="{5A00B1D6-241E-481A-983D-BEE62BE50B8D}" presName="textRect" presStyleLbl="revTx" presStyleIdx="1" presStyleCnt="4">
        <dgm:presLayoutVars>
          <dgm:chMax val="1"/>
          <dgm:chPref val="1"/>
        </dgm:presLayoutVars>
      </dgm:prSet>
      <dgm:spPr/>
    </dgm:pt>
    <dgm:pt modelId="{5892C6E8-1336-4E6C-B4A8-B0DBA8BA24F3}" type="pres">
      <dgm:prSet presAssocID="{FD06EDA6-15FD-4882-B6EB-E2D374498DA1}" presName="sibTrans" presStyleCnt="0"/>
      <dgm:spPr/>
    </dgm:pt>
    <dgm:pt modelId="{0060D75F-78CC-45A0-9288-86D58A1B41E2}" type="pres">
      <dgm:prSet presAssocID="{34F16D43-790C-4738-854D-8F5038B95B6F}" presName="compNode" presStyleCnt="0"/>
      <dgm:spPr/>
    </dgm:pt>
    <dgm:pt modelId="{9A5C4D4C-E630-4046-A788-F7D153CDD777}" type="pres">
      <dgm:prSet presAssocID="{34F16D43-790C-4738-854D-8F5038B95B6F}" presName="iconBgRect" presStyleLbl="bgShp" presStyleIdx="2" presStyleCnt="4"/>
      <dgm:spPr>
        <a:prstGeom prst="round2DiagRect">
          <a:avLst>
            <a:gd name="adj1" fmla="val 29727"/>
            <a:gd name="adj2" fmla="val 0"/>
          </a:avLst>
        </a:prstGeom>
      </dgm:spPr>
    </dgm:pt>
    <dgm:pt modelId="{98A7C01D-060B-4EDC-8F13-A51E63727BAF}" type="pres">
      <dgm:prSet presAssocID="{34F16D43-790C-4738-854D-8F5038B95B6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ns"/>
        </a:ext>
      </dgm:extLst>
    </dgm:pt>
    <dgm:pt modelId="{9E40BBCC-9D7B-4442-A530-13DAD2FCF00E}" type="pres">
      <dgm:prSet presAssocID="{34F16D43-790C-4738-854D-8F5038B95B6F}" presName="spaceRect" presStyleCnt="0"/>
      <dgm:spPr/>
    </dgm:pt>
    <dgm:pt modelId="{C616A101-ADEE-4A9B-BA1B-3B31C9982178}" type="pres">
      <dgm:prSet presAssocID="{34F16D43-790C-4738-854D-8F5038B95B6F}" presName="textRect" presStyleLbl="revTx" presStyleIdx="2" presStyleCnt="4">
        <dgm:presLayoutVars>
          <dgm:chMax val="1"/>
          <dgm:chPref val="1"/>
        </dgm:presLayoutVars>
      </dgm:prSet>
      <dgm:spPr/>
    </dgm:pt>
    <dgm:pt modelId="{A3F8F6E7-A582-4BDD-9E53-4D0DD49D2CAF}" type="pres">
      <dgm:prSet presAssocID="{F7D3CDEE-B393-4402-8FAE-925FBDA44EF9}" presName="sibTrans" presStyleCnt="0"/>
      <dgm:spPr/>
    </dgm:pt>
    <dgm:pt modelId="{CBD55B19-D23A-4F68-A205-23D9D7B8AE6C}" type="pres">
      <dgm:prSet presAssocID="{4EE1F839-0652-4244-A9D3-37CDDCE18359}" presName="compNode" presStyleCnt="0"/>
      <dgm:spPr/>
    </dgm:pt>
    <dgm:pt modelId="{816A445A-72B2-4280-A12A-C63645C2196F}" type="pres">
      <dgm:prSet presAssocID="{4EE1F839-0652-4244-A9D3-37CDDCE18359}" presName="iconBgRect" presStyleLbl="bgShp" presStyleIdx="3" presStyleCnt="4"/>
      <dgm:spPr>
        <a:prstGeom prst="round2DiagRect">
          <a:avLst>
            <a:gd name="adj1" fmla="val 29727"/>
            <a:gd name="adj2" fmla="val 0"/>
          </a:avLst>
        </a:prstGeom>
      </dgm:spPr>
    </dgm:pt>
    <dgm:pt modelId="{97D12A10-3C63-4624-93F6-0369E131A68C}" type="pres">
      <dgm:prSet presAssocID="{4EE1F839-0652-4244-A9D3-37CDDCE1835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C9C00D18-03A9-4DF2-A355-C2898643FA24}" type="pres">
      <dgm:prSet presAssocID="{4EE1F839-0652-4244-A9D3-37CDDCE18359}" presName="spaceRect" presStyleCnt="0"/>
      <dgm:spPr/>
    </dgm:pt>
    <dgm:pt modelId="{DBFA48CD-99B9-4311-A611-2BE24E226FDD}" type="pres">
      <dgm:prSet presAssocID="{4EE1F839-0652-4244-A9D3-37CDDCE18359}" presName="textRect" presStyleLbl="revTx" presStyleIdx="3" presStyleCnt="4">
        <dgm:presLayoutVars>
          <dgm:chMax val="1"/>
          <dgm:chPref val="1"/>
        </dgm:presLayoutVars>
      </dgm:prSet>
      <dgm:spPr/>
    </dgm:pt>
  </dgm:ptLst>
  <dgm:cxnLst>
    <dgm:cxn modelId="{EB26531C-E0B3-47C5-80B6-BAD8121006AE}" type="presOf" srcId="{4EE1F839-0652-4244-A9D3-37CDDCE18359}" destId="{DBFA48CD-99B9-4311-A611-2BE24E226FDD}" srcOrd="0" destOrd="0" presId="urn:microsoft.com/office/officeart/2018/5/layout/IconLeafLabelList"/>
    <dgm:cxn modelId="{F89C8C42-65BE-4A29-892E-377430A5B9A6}" srcId="{0BF40F02-A2A0-42A7-BE71-481F9CDC0E31}" destId="{5A00B1D6-241E-481A-983D-BEE62BE50B8D}" srcOrd="1" destOrd="0" parTransId="{3B6FF406-C973-4439-B8DF-543EA6A17EBE}" sibTransId="{FD06EDA6-15FD-4882-B6EB-E2D374498DA1}"/>
    <dgm:cxn modelId="{A5B47249-D4CE-408B-B85F-56C929644C4D}" type="presOf" srcId="{5A00B1D6-241E-481A-983D-BEE62BE50B8D}" destId="{4989D627-DA98-4A2B-BC7D-7F2538FCBA54}" srcOrd="0" destOrd="0" presId="urn:microsoft.com/office/officeart/2018/5/layout/IconLeafLabelList"/>
    <dgm:cxn modelId="{5609106C-99DA-4AFE-A851-D0254DB65F4B}" type="presOf" srcId="{C9F6DBA9-DFCF-4187-BCA6-9A20B309A858}" destId="{D11D62CB-15F3-4A64-9C98-82640226F875}" srcOrd="0" destOrd="0" presId="urn:microsoft.com/office/officeart/2018/5/layout/IconLeafLabelList"/>
    <dgm:cxn modelId="{E7FAE977-E76A-4F35-BADD-8960FD73AB3F}" srcId="{0BF40F02-A2A0-42A7-BE71-481F9CDC0E31}" destId="{34F16D43-790C-4738-854D-8F5038B95B6F}" srcOrd="2" destOrd="0" parTransId="{33285019-FDC4-4CCA-BF5C-752BBA7621D7}" sibTransId="{F7D3CDEE-B393-4402-8FAE-925FBDA44EF9}"/>
    <dgm:cxn modelId="{ED1C8788-FC68-4785-95B3-E942794CD998}" srcId="{0BF40F02-A2A0-42A7-BE71-481F9CDC0E31}" destId="{C9F6DBA9-DFCF-4187-BCA6-9A20B309A858}" srcOrd="0" destOrd="0" parTransId="{67F057FC-B3B5-4C76-A7CA-A66501408EFE}" sibTransId="{21C27C4A-F001-4325-8F4B-FD0D35BD30ED}"/>
    <dgm:cxn modelId="{E90AE7A9-9E96-4DE7-A492-1A8D81EBCBE4}" srcId="{0BF40F02-A2A0-42A7-BE71-481F9CDC0E31}" destId="{4EE1F839-0652-4244-A9D3-37CDDCE18359}" srcOrd="3" destOrd="0" parTransId="{BED75961-C07A-4D7B-8BA8-5B9B78000DB8}" sibTransId="{6BABB166-9D0F-4315-BD2F-21D201E2264F}"/>
    <dgm:cxn modelId="{2213F8C0-A500-4DAE-B835-28E96EA12AC6}" type="presOf" srcId="{34F16D43-790C-4738-854D-8F5038B95B6F}" destId="{C616A101-ADEE-4A9B-BA1B-3B31C9982178}" srcOrd="0" destOrd="0" presId="urn:microsoft.com/office/officeart/2018/5/layout/IconLeafLabelList"/>
    <dgm:cxn modelId="{A55273E4-CD49-41BF-BBC0-B536F8BFE108}" type="presOf" srcId="{0BF40F02-A2A0-42A7-BE71-481F9CDC0E31}" destId="{CC25DDDF-7018-49A3-BDA5-A10546C49A6A}" srcOrd="0" destOrd="0" presId="urn:microsoft.com/office/officeart/2018/5/layout/IconLeafLabelList"/>
    <dgm:cxn modelId="{21AFF560-9EC8-4B0A-89BA-315A6D24C759}" type="presParOf" srcId="{CC25DDDF-7018-49A3-BDA5-A10546C49A6A}" destId="{AC002E10-5F6F-4E61-ABB6-66E7F125BF7A}" srcOrd="0" destOrd="0" presId="urn:microsoft.com/office/officeart/2018/5/layout/IconLeafLabelList"/>
    <dgm:cxn modelId="{932EE3CC-97CB-4858-ADCB-C534A6F4CAB9}" type="presParOf" srcId="{AC002E10-5F6F-4E61-ABB6-66E7F125BF7A}" destId="{1C5CF204-C408-4D4A-BA22-5EF527DEDE88}" srcOrd="0" destOrd="0" presId="urn:microsoft.com/office/officeart/2018/5/layout/IconLeafLabelList"/>
    <dgm:cxn modelId="{3FC0B108-0EC9-46D3-91FB-DDC86D3306B7}" type="presParOf" srcId="{AC002E10-5F6F-4E61-ABB6-66E7F125BF7A}" destId="{A44D2F7E-E331-4BB6-ACA0-287BB81C8710}" srcOrd="1" destOrd="0" presId="urn:microsoft.com/office/officeart/2018/5/layout/IconLeafLabelList"/>
    <dgm:cxn modelId="{D1006F75-F546-406C-9A56-657EDFC2A1C0}" type="presParOf" srcId="{AC002E10-5F6F-4E61-ABB6-66E7F125BF7A}" destId="{F2204586-5A58-4B43-8C08-3DB30CA055CE}" srcOrd="2" destOrd="0" presId="urn:microsoft.com/office/officeart/2018/5/layout/IconLeafLabelList"/>
    <dgm:cxn modelId="{F7F0F79A-AEFD-434E-A070-7625DD1FA3E6}" type="presParOf" srcId="{AC002E10-5F6F-4E61-ABB6-66E7F125BF7A}" destId="{D11D62CB-15F3-4A64-9C98-82640226F875}" srcOrd="3" destOrd="0" presId="urn:microsoft.com/office/officeart/2018/5/layout/IconLeafLabelList"/>
    <dgm:cxn modelId="{86DC557B-5139-4BB5-8F58-B60BB8C11A36}" type="presParOf" srcId="{CC25DDDF-7018-49A3-BDA5-A10546C49A6A}" destId="{D354E47B-5490-43C7-AB27-936865B73DB7}" srcOrd="1" destOrd="0" presId="urn:microsoft.com/office/officeart/2018/5/layout/IconLeafLabelList"/>
    <dgm:cxn modelId="{D14C674B-F3DB-4DD5-849D-562B16646D64}" type="presParOf" srcId="{CC25DDDF-7018-49A3-BDA5-A10546C49A6A}" destId="{7413273A-85C7-454A-B3FD-5D47F91CDA83}" srcOrd="2" destOrd="0" presId="urn:microsoft.com/office/officeart/2018/5/layout/IconLeafLabelList"/>
    <dgm:cxn modelId="{E4B76C4A-9213-4734-B58F-5D821C9BB6FC}" type="presParOf" srcId="{7413273A-85C7-454A-B3FD-5D47F91CDA83}" destId="{36C4BD8A-0FE4-4DCF-9A22-F5A8C37A95EF}" srcOrd="0" destOrd="0" presId="urn:microsoft.com/office/officeart/2018/5/layout/IconLeafLabelList"/>
    <dgm:cxn modelId="{7C30605C-22EE-40FD-8E86-8AE101364B79}" type="presParOf" srcId="{7413273A-85C7-454A-B3FD-5D47F91CDA83}" destId="{9CFF7D39-81C7-4069-BB8C-5AC5AF8DA9C2}" srcOrd="1" destOrd="0" presId="urn:microsoft.com/office/officeart/2018/5/layout/IconLeafLabelList"/>
    <dgm:cxn modelId="{89A14AAC-C11F-4145-82C6-27C36B3BA8F6}" type="presParOf" srcId="{7413273A-85C7-454A-B3FD-5D47F91CDA83}" destId="{46C152BC-1760-4716-B016-52108BE0A7D2}" srcOrd="2" destOrd="0" presId="urn:microsoft.com/office/officeart/2018/5/layout/IconLeafLabelList"/>
    <dgm:cxn modelId="{FC7ACD68-D6D0-4E46-A188-6B2A60F868DA}" type="presParOf" srcId="{7413273A-85C7-454A-B3FD-5D47F91CDA83}" destId="{4989D627-DA98-4A2B-BC7D-7F2538FCBA54}" srcOrd="3" destOrd="0" presId="urn:microsoft.com/office/officeart/2018/5/layout/IconLeafLabelList"/>
    <dgm:cxn modelId="{24099D6F-4B5B-4D36-B7EC-E58F3261FC76}" type="presParOf" srcId="{CC25DDDF-7018-49A3-BDA5-A10546C49A6A}" destId="{5892C6E8-1336-4E6C-B4A8-B0DBA8BA24F3}" srcOrd="3" destOrd="0" presId="urn:microsoft.com/office/officeart/2018/5/layout/IconLeafLabelList"/>
    <dgm:cxn modelId="{9EEFCD18-A756-47EA-8D47-43DCF453CCD0}" type="presParOf" srcId="{CC25DDDF-7018-49A3-BDA5-A10546C49A6A}" destId="{0060D75F-78CC-45A0-9288-86D58A1B41E2}" srcOrd="4" destOrd="0" presId="urn:microsoft.com/office/officeart/2018/5/layout/IconLeafLabelList"/>
    <dgm:cxn modelId="{9ADF841F-9F64-4346-87E6-DE81732B3D71}" type="presParOf" srcId="{0060D75F-78CC-45A0-9288-86D58A1B41E2}" destId="{9A5C4D4C-E630-4046-A788-F7D153CDD777}" srcOrd="0" destOrd="0" presId="urn:microsoft.com/office/officeart/2018/5/layout/IconLeafLabelList"/>
    <dgm:cxn modelId="{5D790955-AE98-4354-A865-29C6D2DC1DFD}" type="presParOf" srcId="{0060D75F-78CC-45A0-9288-86D58A1B41E2}" destId="{98A7C01D-060B-4EDC-8F13-A51E63727BAF}" srcOrd="1" destOrd="0" presId="urn:microsoft.com/office/officeart/2018/5/layout/IconLeafLabelList"/>
    <dgm:cxn modelId="{4C629ACB-B661-48BC-A78A-23AC4FCF1222}" type="presParOf" srcId="{0060D75F-78CC-45A0-9288-86D58A1B41E2}" destId="{9E40BBCC-9D7B-4442-A530-13DAD2FCF00E}" srcOrd="2" destOrd="0" presId="urn:microsoft.com/office/officeart/2018/5/layout/IconLeafLabelList"/>
    <dgm:cxn modelId="{F2001FDA-8DFE-41C6-9A35-0E7E8D7FC3C8}" type="presParOf" srcId="{0060D75F-78CC-45A0-9288-86D58A1B41E2}" destId="{C616A101-ADEE-4A9B-BA1B-3B31C9982178}" srcOrd="3" destOrd="0" presId="urn:microsoft.com/office/officeart/2018/5/layout/IconLeafLabelList"/>
    <dgm:cxn modelId="{9D361BE8-E57B-4C3C-B76D-116B99D7BBE7}" type="presParOf" srcId="{CC25DDDF-7018-49A3-BDA5-A10546C49A6A}" destId="{A3F8F6E7-A582-4BDD-9E53-4D0DD49D2CAF}" srcOrd="5" destOrd="0" presId="urn:microsoft.com/office/officeart/2018/5/layout/IconLeafLabelList"/>
    <dgm:cxn modelId="{6708C652-0AA9-4FD8-961B-0F727B193557}" type="presParOf" srcId="{CC25DDDF-7018-49A3-BDA5-A10546C49A6A}" destId="{CBD55B19-D23A-4F68-A205-23D9D7B8AE6C}" srcOrd="6" destOrd="0" presId="urn:microsoft.com/office/officeart/2018/5/layout/IconLeafLabelList"/>
    <dgm:cxn modelId="{63826E00-44CF-4300-B4A0-5BCEF8B1E2AB}" type="presParOf" srcId="{CBD55B19-D23A-4F68-A205-23D9D7B8AE6C}" destId="{816A445A-72B2-4280-A12A-C63645C2196F}" srcOrd="0" destOrd="0" presId="urn:microsoft.com/office/officeart/2018/5/layout/IconLeafLabelList"/>
    <dgm:cxn modelId="{561BE29A-A77A-4CAA-A4BB-6B7EDFACF7DD}" type="presParOf" srcId="{CBD55B19-D23A-4F68-A205-23D9D7B8AE6C}" destId="{97D12A10-3C63-4624-93F6-0369E131A68C}" srcOrd="1" destOrd="0" presId="urn:microsoft.com/office/officeart/2018/5/layout/IconLeafLabelList"/>
    <dgm:cxn modelId="{7FABEE50-FC26-46C8-B2CF-69E5A1674555}" type="presParOf" srcId="{CBD55B19-D23A-4F68-A205-23D9D7B8AE6C}" destId="{C9C00D18-03A9-4DF2-A355-C2898643FA24}" srcOrd="2" destOrd="0" presId="urn:microsoft.com/office/officeart/2018/5/layout/IconLeafLabelList"/>
    <dgm:cxn modelId="{411C51E8-AEB3-406D-B18C-E56D42163069}" type="presParOf" srcId="{CBD55B19-D23A-4F68-A205-23D9D7B8AE6C}" destId="{DBFA48CD-99B9-4311-A611-2BE24E226FDD}"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69222A-0E80-425E-AF13-18FD41B3336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DE72673-3740-4F46-AB9C-CE28443B68B1}">
      <dgm:prSet/>
      <dgm:spPr/>
      <dgm:t>
        <a:bodyPr/>
        <a:lstStyle/>
        <a:p>
          <a:pPr>
            <a:lnSpc>
              <a:spcPct val="100000"/>
            </a:lnSpc>
          </a:pPr>
          <a:r>
            <a:rPr lang="en-US" b="1" dirty="0"/>
            <a:t>EfficientNetB0 Base</a:t>
          </a:r>
          <a:br>
            <a:rPr lang="en-US" b="1" dirty="0"/>
          </a:br>
          <a:r>
            <a:rPr lang="en-US" dirty="0"/>
            <a:t>Utilizes EfficientNetB0 from </a:t>
          </a:r>
          <a:r>
            <a:rPr lang="en-US" dirty="0" err="1"/>
            <a:t>tensorflow.keras.applications</a:t>
          </a:r>
          <a:r>
            <a:rPr lang="en-US" dirty="0"/>
            <a:t> , pre-trained on ImageNet. This provides a powerful foundation for extracting rich 2D feature maps from MRI slices, capturing low-level and mid-level visual representations.</a:t>
          </a:r>
        </a:p>
      </dgm:t>
    </dgm:pt>
    <dgm:pt modelId="{F42D2A3D-2B89-4DFA-9DA9-129C56AB9040}" type="parTrans" cxnId="{FCCB8B66-D656-4CF1-8484-D6D4FDD7FC0E}">
      <dgm:prSet/>
      <dgm:spPr/>
      <dgm:t>
        <a:bodyPr/>
        <a:lstStyle/>
        <a:p>
          <a:endParaRPr lang="en-US"/>
        </a:p>
      </dgm:t>
    </dgm:pt>
    <dgm:pt modelId="{6A5CB45F-184E-4BAE-8F31-0983256850C4}" type="sibTrans" cxnId="{FCCB8B66-D656-4CF1-8484-D6D4FDD7FC0E}">
      <dgm:prSet/>
      <dgm:spPr/>
      <dgm:t>
        <a:bodyPr/>
        <a:lstStyle/>
        <a:p>
          <a:endParaRPr lang="en-US"/>
        </a:p>
      </dgm:t>
    </dgm:pt>
    <dgm:pt modelId="{31A757DB-B90E-44F7-840F-64431B93273D}">
      <dgm:prSet/>
      <dgm:spPr/>
      <dgm:t>
        <a:bodyPr/>
        <a:lstStyle/>
        <a:p>
          <a:pPr>
            <a:lnSpc>
              <a:spcPct val="100000"/>
            </a:lnSpc>
          </a:pPr>
          <a:r>
            <a:rPr lang="en-US" b="1" dirty="0"/>
            <a:t>Transformer-Enhanced Head</a:t>
          </a:r>
          <a:br>
            <a:rPr lang="en-US" b="1" dirty="0"/>
          </a:br>
          <a:r>
            <a:rPr lang="en-US" dirty="0"/>
            <a:t>Applies Global Average Pooling or flattening to convolutional features, creating a compact embedding. This is then fed into one or more </a:t>
          </a:r>
          <a:r>
            <a:rPr lang="en-US" b="1" dirty="0"/>
            <a:t>Transformer encoder blocks</a:t>
          </a:r>
          <a:r>
            <a:rPr lang="en-US" dirty="0"/>
            <a:t> (multi-head self-attention + feed-forward) to capture long-range dependencies.</a:t>
          </a:r>
        </a:p>
      </dgm:t>
    </dgm:pt>
    <dgm:pt modelId="{D819606F-D377-44A0-BB66-4EE601784CEB}" type="parTrans" cxnId="{49F06A21-2BFE-4C13-B953-E81078C9131B}">
      <dgm:prSet/>
      <dgm:spPr/>
      <dgm:t>
        <a:bodyPr/>
        <a:lstStyle/>
        <a:p>
          <a:endParaRPr lang="en-US"/>
        </a:p>
      </dgm:t>
    </dgm:pt>
    <dgm:pt modelId="{0BAEDE32-8F15-42EE-B657-AB410B1AADC5}" type="sibTrans" cxnId="{49F06A21-2BFE-4C13-B953-E81078C9131B}">
      <dgm:prSet/>
      <dgm:spPr/>
      <dgm:t>
        <a:bodyPr/>
        <a:lstStyle/>
        <a:p>
          <a:endParaRPr lang="en-US"/>
        </a:p>
      </dgm:t>
    </dgm:pt>
    <dgm:pt modelId="{B2C9246F-80FC-447B-9C08-FF4D68CFD0A4}">
      <dgm:prSet/>
      <dgm:spPr/>
      <dgm:t>
        <a:bodyPr/>
        <a:lstStyle/>
        <a:p>
          <a:pPr>
            <a:lnSpc>
              <a:spcPct val="100000"/>
            </a:lnSpc>
          </a:pPr>
          <a:r>
            <a:rPr lang="en-US" b="1"/>
            <a:t>Final Dense Layers</a:t>
          </a:r>
          <a:br>
            <a:rPr lang="en-US" b="1"/>
          </a:br>
          <a:r>
            <a:rPr lang="en-US"/>
            <a:t>The Transformer output is processed by a 128-unit ReLU layer with Dropout, followed by a Dense layer with </a:t>
          </a:r>
          <a:r>
            <a:rPr lang="en-US" b="1"/>
            <a:t>4 units and softmax activation</a:t>
          </a:r>
          <a:r>
            <a:rPr lang="en-US"/>
            <a:t> to produce class probabilities for glioma, meningioma, pituitary, and no tumor.</a:t>
          </a:r>
        </a:p>
      </dgm:t>
    </dgm:pt>
    <dgm:pt modelId="{A1A18D7E-A789-4257-B874-3385E21AB3E3}" type="parTrans" cxnId="{B4423F24-47CD-4D87-9A9A-043D0EF68170}">
      <dgm:prSet/>
      <dgm:spPr/>
      <dgm:t>
        <a:bodyPr/>
        <a:lstStyle/>
        <a:p>
          <a:endParaRPr lang="en-US"/>
        </a:p>
      </dgm:t>
    </dgm:pt>
    <dgm:pt modelId="{2A049836-8660-45B5-8615-AD9AAEFFCE5E}" type="sibTrans" cxnId="{B4423F24-47CD-4D87-9A9A-043D0EF68170}">
      <dgm:prSet/>
      <dgm:spPr/>
      <dgm:t>
        <a:bodyPr/>
        <a:lstStyle/>
        <a:p>
          <a:endParaRPr lang="en-US"/>
        </a:p>
      </dgm:t>
    </dgm:pt>
    <dgm:pt modelId="{F1DD840A-D30F-479C-BD55-BFFC0E1CE3CE}" type="pres">
      <dgm:prSet presAssocID="{EF69222A-0E80-425E-AF13-18FD41B3336C}" presName="root" presStyleCnt="0">
        <dgm:presLayoutVars>
          <dgm:dir/>
          <dgm:resizeHandles val="exact"/>
        </dgm:presLayoutVars>
      </dgm:prSet>
      <dgm:spPr/>
    </dgm:pt>
    <dgm:pt modelId="{E4334E05-568F-4572-8BE1-0DDE14C86899}" type="pres">
      <dgm:prSet presAssocID="{EDE72673-3740-4F46-AB9C-CE28443B68B1}" presName="compNode" presStyleCnt="0"/>
      <dgm:spPr/>
    </dgm:pt>
    <dgm:pt modelId="{EFCDA4AF-7693-4C12-8F72-C02176B67C61}" type="pres">
      <dgm:prSet presAssocID="{EDE72673-3740-4F46-AB9C-CE28443B68B1}" presName="bgRect" presStyleLbl="bgShp" presStyleIdx="0" presStyleCnt="3"/>
      <dgm:spPr/>
    </dgm:pt>
    <dgm:pt modelId="{E58AED57-462F-4E0C-9683-F48F96FC3E9A}" type="pres">
      <dgm:prSet presAssocID="{EDE72673-3740-4F46-AB9C-CE28443B68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Quotation Mark"/>
        </a:ext>
      </dgm:extLst>
    </dgm:pt>
    <dgm:pt modelId="{CC294FEA-EDA6-48E4-9FA3-9518DC5B3735}" type="pres">
      <dgm:prSet presAssocID="{EDE72673-3740-4F46-AB9C-CE28443B68B1}" presName="spaceRect" presStyleCnt="0"/>
      <dgm:spPr/>
    </dgm:pt>
    <dgm:pt modelId="{F538B006-A383-45E2-820C-E3D36605064F}" type="pres">
      <dgm:prSet presAssocID="{EDE72673-3740-4F46-AB9C-CE28443B68B1}" presName="parTx" presStyleLbl="revTx" presStyleIdx="0" presStyleCnt="3">
        <dgm:presLayoutVars>
          <dgm:chMax val="0"/>
          <dgm:chPref val="0"/>
        </dgm:presLayoutVars>
      </dgm:prSet>
      <dgm:spPr/>
    </dgm:pt>
    <dgm:pt modelId="{6605FF07-158D-4A09-BAFD-8AE22220EEC2}" type="pres">
      <dgm:prSet presAssocID="{6A5CB45F-184E-4BAE-8F31-0983256850C4}" presName="sibTrans" presStyleCnt="0"/>
      <dgm:spPr/>
    </dgm:pt>
    <dgm:pt modelId="{3783B66C-A3F4-4BAD-8129-619ED2640119}" type="pres">
      <dgm:prSet presAssocID="{31A757DB-B90E-44F7-840F-64431B93273D}" presName="compNode" presStyleCnt="0"/>
      <dgm:spPr/>
    </dgm:pt>
    <dgm:pt modelId="{D923542B-6938-47DE-8800-580468FE33B8}" type="pres">
      <dgm:prSet presAssocID="{31A757DB-B90E-44F7-840F-64431B93273D}" presName="bgRect" presStyleLbl="bgShp" presStyleIdx="1" presStyleCnt="3" custLinFactNeighborX="49" custLinFactNeighborY="590"/>
      <dgm:spPr/>
    </dgm:pt>
    <dgm:pt modelId="{BC594FA4-7B8F-4D43-BD66-F679F9F667A8}" type="pres">
      <dgm:prSet presAssocID="{31A757DB-B90E-44F7-840F-64431B93273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A7E6461D-0649-452C-80FA-32F02445E58D}" type="pres">
      <dgm:prSet presAssocID="{31A757DB-B90E-44F7-840F-64431B93273D}" presName="spaceRect" presStyleCnt="0"/>
      <dgm:spPr/>
    </dgm:pt>
    <dgm:pt modelId="{A006FE04-34F2-4F76-9799-E0837DBD423C}" type="pres">
      <dgm:prSet presAssocID="{31A757DB-B90E-44F7-840F-64431B93273D}" presName="parTx" presStyleLbl="revTx" presStyleIdx="1" presStyleCnt="3">
        <dgm:presLayoutVars>
          <dgm:chMax val="0"/>
          <dgm:chPref val="0"/>
        </dgm:presLayoutVars>
      </dgm:prSet>
      <dgm:spPr/>
    </dgm:pt>
    <dgm:pt modelId="{7E1DD826-BFDE-4C3E-AFA6-9461EEE96427}" type="pres">
      <dgm:prSet presAssocID="{0BAEDE32-8F15-42EE-B657-AB410B1AADC5}" presName="sibTrans" presStyleCnt="0"/>
      <dgm:spPr/>
    </dgm:pt>
    <dgm:pt modelId="{0861BBC0-1646-474B-8EC6-F707F46683C4}" type="pres">
      <dgm:prSet presAssocID="{B2C9246F-80FC-447B-9C08-FF4D68CFD0A4}" presName="compNode" presStyleCnt="0"/>
      <dgm:spPr/>
    </dgm:pt>
    <dgm:pt modelId="{2409E68A-E85B-4E47-905D-367213070AC3}" type="pres">
      <dgm:prSet presAssocID="{B2C9246F-80FC-447B-9C08-FF4D68CFD0A4}" presName="bgRect" presStyleLbl="bgShp" presStyleIdx="2" presStyleCnt="3"/>
      <dgm:spPr/>
    </dgm:pt>
    <dgm:pt modelId="{A234EDA3-4C3A-4287-B694-1F9A8B888EDF}" type="pres">
      <dgm:prSet presAssocID="{B2C9246F-80FC-447B-9C08-FF4D68CFD0A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2498A66C-B580-4C3C-A3D4-842EAE5DF391}" type="pres">
      <dgm:prSet presAssocID="{B2C9246F-80FC-447B-9C08-FF4D68CFD0A4}" presName="spaceRect" presStyleCnt="0"/>
      <dgm:spPr/>
    </dgm:pt>
    <dgm:pt modelId="{3CD696D0-7B80-43B8-916B-7BA3F8BC6657}" type="pres">
      <dgm:prSet presAssocID="{B2C9246F-80FC-447B-9C08-FF4D68CFD0A4}" presName="parTx" presStyleLbl="revTx" presStyleIdx="2" presStyleCnt="3">
        <dgm:presLayoutVars>
          <dgm:chMax val="0"/>
          <dgm:chPref val="0"/>
        </dgm:presLayoutVars>
      </dgm:prSet>
      <dgm:spPr/>
    </dgm:pt>
  </dgm:ptLst>
  <dgm:cxnLst>
    <dgm:cxn modelId="{49F06A21-2BFE-4C13-B953-E81078C9131B}" srcId="{EF69222A-0E80-425E-AF13-18FD41B3336C}" destId="{31A757DB-B90E-44F7-840F-64431B93273D}" srcOrd="1" destOrd="0" parTransId="{D819606F-D377-44A0-BB66-4EE601784CEB}" sibTransId="{0BAEDE32-8F15-42EE-B657-AB410B1AADC5}"/>
    <dgm:cxn modelId="{B4423F24-47CD-4D87-9A9A-043D0EF68170}" srcId="{EF69222A-0E80-425E-AF13-18FD41B3336C}" destId="{B2C9246F-80FC-447B-9C08-FF4D68CFD0A4}" srcOrd="2" destOrd="0" parTransId="{A1A18D7E-A789-4257-B874-3385E21AB3E3}" sibTransId="{2A049836-8660-45B5-8615-AD9AAEFFCE5E}"/>
    <dgm:cxn modelId="{C71EB135-8697-4963-B7BA-E4F777C14E83}" type="presOf" srcId="{EF69222A-0E80-425E-AF13-18FD41B3336C}" destId="{F1DD840A-D30F-479C-BD55-BFFC0E1CE3CE}" srcOrd="0" destOrd="0" presId="urn:microsoft.com/office/officeart/2018/2/layout/IconVerticalSolidList"/>
    <dgm:cxn modelId="{FCCB8B66-D656-4CF1-8484-D6D4FDD7FC0E}" srcId="{EF69222A-0E80-425E-AF13-18FD41B3336C}" destId="{EDE72673-3740-4F46-AB9C-CE28443B68B1}" srcOrd="0" destOrd="0" parTransId="{F42D2A3D-2B89-4DFA-9DA9-129C56AB9040}" sibTransId="{6A5CB45F-184E-4BAE-8F31-0983256850C4}"/>
    <dgm:cxn modelId="{A602056F-7FBB-4680-879F-FA6D0587920D}" type="presOf" srcId="{B2C9246F-80FC-447B-9C08-FF4D68CFD0A4}" destId="{3CD696D0-7B80-43B8-916B-7BA3F8BC6657}" srcOrd="0" destOrd="0" presId="urn:microsoft.com/office/officeart/2018/2/layout/IconVerticalSolidList"/>
    <dgm:cxn modelId="{3D8066CE-0B87-41E5-B6F7-C1F636BD5169}" type="presOf" srcId="{EDE72673-3740-4F46-AB9C-CE28443B68B1}" destId="{F538B006-A383-45E2-820C-E3D36605064F}" srcOrd="0" destOrd="0" presId="urn:microsoft.com/office/officeart/2018/2/layout/IconVerticalSolidList"/>
    <dgm:cxn modelId="{50C919DC-D516-4249-A65D-1555CDBAC5B5}" type="presOf" srcId="{31A757DB-B90E-44F7-840F-64431B93273D}" destId="{A006FE04-34F2-4F76-9799-E0837DBD423C}" srcOrd="0" destOrd="0" presId="urn:microsoft.com/office/officeart/2018/2/layout/IconVerticalSolidList"/>
    <dgm:cxn modelId="{49E9F3D2-6C46-4C52-9380-72CC1343C51A}" type="presParOf" srcId="{F1DD840A-D30F-479C-BD55-BFFC0E1CE3CE}" destId="{E4334E05-568F-4572-8BE1-0DDE14C86899}" srcOrd="0" destOrd="0" presId="urn:microsoft.com/office/officeart/2018/2/layout/IconVerticalSolidList"/>
    <dgm:cxn modelId="{DCC4E08A-016E-42CA-8138-223AEFA579D3}" type="presParOf" srcId="{E4334E05-568F-4572-8BE1-0DDE14C86899}" destId="{EFCDA4AF-7693-4C12-8F72-C02176B67C61}" srcOrd="0" destOrd="0" presId="urn:microsoft.com/office/officeart/2018/2/layout/IconVerticalSolidList"/>
    <dgm:cxn modelId="{5534857D-EBE1-4FB3-B9D8-1DBBAB6453C5}" type="presParOf" srcId="{E4334E05-568F-4572-8BE1-0DDE14C86899}" destId="{E58AED57-462F-4E0C-9683-F48F96FC3E9A}" srcOrd="1" destOrd="0" presId="urn:microsoft.com/office/officeart/2018/2/layout/IconVerticalSolidList"/>
    <dgm:cxn modelId="{FEFD4B47-B481-4936-BECE-D9E84FEA9203}" type="presParOf" srcId="{E4334E05-568F-4572-8BE1-0DDE14C86899}" destId="{CC294FEA-EDA6-48E4-9FA3-9518DC5B3735}" srcOrd="2" destOrd="0" presId="urn:microsoft.com/office/officeart/2018/2/layout/IconVerticalSolidList"/>
    <dgm:cxn modelId="{00901714-116F-4B18-B76A-23B5A57D1F1F}" type="presParOf" srcId="{E4334E05-568F-4572-8BE1-0DDE14C86899}" destId="{F538B006-A383-45E2-820C-E3D36605064F}" srcOrd="3" destOrd="0" presId="urn:microsoft.com/office/officeart/2018/2/layout/IconVerticalSolidList"/>
    <dgm:cxn modelId="{35207F20-42C8-4846-AC3E-9A9DC955C9A8}" type="presParOf" srcId="{F1DD840A-D30F-479C-BD55-BFFC0E1CE3CE}" destId="{6605FF07-158D-4A09-BAFD-8AE22220EEC2}" srcOrd="1" destOrd="0" presId="urn:microsoft.com/office/officeart/2018/2/layout/IconVerticalSolidList"/>
    <dgm:cxn modelId="{BA6678FF-624A-4CBB-A3CB-F31B2EB3DB78}" type="presParOf" srcId="{F1DD840A-D30F-479C-BD55-BFFC0E1CE3CE}" destId="{3783B66C-A3F4-4BAD-8129-619ED2640119}" srcOrd="2" destOrd="0" presId="urn:microsoft.com/office/officeart/2018/2/layout/IconVerticalSolidList"/>
    <dgm:cxn modelId="{591F5326-BD40-4492-8D51-16D4C6C05C00}" type="presParOf" srcId="{3783B66C-A3F4-4BAD-8129-619ED2640119}" destId="{D923542B-6938-47DE-8800-580468FE33B8}" srcOrd="0" destOrd="0" presId="urn:microsoft.com/office/officeart/2018/2/layout/IconVerticalSolidList"/>
    <dgm:cxn modelId="{03B3FEC4-D541-432D-818E-CEF18AD717AB}" type="presParOf" srcId="{3783B66C-A3F4-4BAD-8129-619ED2640119}" destId="{BC594FA4-7B8F-4D43-BD66-F679F9F667A8}" srcOrd="1" destOrd="0" presId="urn:microsoft.com/office/officeart/2018/2/layout/IconVerticalSolidList"/>
    <dgm:cxn modelId="{FBD0E66F-05F5-4025-BD3C-9613F59F71FA}" type="presParOf" srcId="{3783B66C-A3F4-4BAD-8129-619ED2640119}" destId="{A7E6461D-0649-452C-80FA-32F02445E58D}" srcOrd="2" destOrd="0" presId="urn:microsoft.com/office/officeart/2018/2/layout/IconVerticalSolidList"/>
    <dgm:cxn modelId="{5C2D0811-F6C7-446E-9913-0FAF35BF8BC7}" type="presParOf" srcId="{3783B66C-A3F4-4BAD-8129-619ED2640119}" destId="{A006FE04-34F2-4F76-9799-E0837DBD423C}" srcOrd="3" destOrd="0" presId="urn:microsoft.com/office/officeart/2018/2/layout/IconVerticalSolidList"/>
    <dgm:cxn modelId="{B0D0B07C-43A3-463C-8708-BC19E43441DA}" type="presParOf" srcId="{F1DD840A-D30F-479C-BD55-BFFC0E1CE3CE}" destId="{7E1DD826-BFDE-4C3E-AFA6-9461EEE96427}" srcOrd="3" destOrd="0" presId="urn:microsoft.com/office/officeart/2018/2/layout/IconVerticalSolidList"/>
    <dgm:cxn modelId="{CE01B304-2E4C-4113-A48D-6AAE236E8A1D}" type="presParOf" srcId="{F1DD840A-D30F-479C-BD55-BFFC0E1CE3CE}" destId="{0861BBC0-1646-474B-8EC6-F707F46683C4}" srcOrd="4" destOrd="0" presId="urn:microsoft.com/office/officeart/2018/2/layout/IconVerticalSolidList"/>
    <dgm:cxn modelId="{7421998C-2C82-403F-B65F-856276F3A5BA}" type="presParOf" srcId="{0861BBC0-1646-474B-8EC6-F707F46683C4}" destId="{2409E68A-E85B-4E47-905D-367213070AC3}" srcOrd="0" destOrd="0" presId="urn:microsoft.com/office/officeart/2018/2/layout/IconVerticalSolidList"/>
    <dgm:cxn modelId="{871C9752-2E17-4E55-AA1F-ED41FCE145D6}" type="presParOf" srcId="{0861BBC0-1646-474B-8EC6-F707F46683C4}" destId="{A234EDA3-4C3A-4287-B694-1F9A8B888EDF}" srcOrd="1" destOrd="0" presId="urn:microsoft.com/office/officeart/2018/2/layout/IconVerticalSolidList"/>
    <dgm:cxn modelId="{8738AF37-6BB7-4ECC-A191-EB511F3AAD93}" type="presParOf" srcId="{0861BBC0-1646-474B-8EC6-F707F46683C4}" destId="{2498A66C-B580-4C3C-A3D4-842EAE5DF391}" srcOrd="2" destOrd="0" presId="urn:microsoft.com/office/officeart/2018/2/layout/IconVerticalSolidList"/>
    <dgm:cxn modelId="{6F33613E-ACD3-41A1-A299-D6F8B0925222}" type="presParOf" srcId="{0861BBC0-1646-474B-8EC6-F707F46683C4}" destId="{3CD696D0-7B80-43B8-916B-7BA3F8BC665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092441-BB90-4079-8E66-057E22018AF4}"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719B97B8-E76F-4F72-9A3F-B3D450EC641A}">
      <dgm:prSet custT="1"/>
      <dgm:spPr/>
      <dgm:t>
        <a:bodyPr/>
        <a:lstStyle/>
        <a:p>
          <a:pPr algn="l">
            <a:lnSpc>
              <a:spcPct val="100000"/>
            </a:lnSpc>
            <a:defRPr cap="all"/>
          </a:pPr>
          <a:r>
            <a:rPr lang="en-US" sz="1400" b="1" dirty="0"/>
            <a:t>Training Pipeline</a:t>
          </a:r>
          <a:br>
            <a:rPr lang="en-US" sz="1100" dirty="0"/>
          </a:br>
          <a:r>
            <a:rPr lang="en-US" sz="1100" b="1" dirty="0"/>
            <a:t>Phase 1:</a:t>
          </a:r>
          <a:r>
            <a:rPr lang="en-US" sz="1100" dirty="0"/>
            <a:t> </a:t>
          </a:r>
        </a:p>
        <a:p>
          <a:pPr algn="l">
            <a:lnSpc>
              <a:spcPct val="100000"/>
            </a:lnSpc>
            <a:defRPr cap="all"/>
          </a:pPr>
          <a:r>
            <a:rPr lang="en-US" sz="1100" dirty="0"/>
            <a:t>The EfficientNetB0 backbone is initially frozen, and only the newly added classification head is trained. This allows the model to adapt the top layers to the specific task without disturbing the pre-trained feature extractor.</a:t>
          </a:r>
          <a:br>
            <a:rPr lang="en-US" sz="1100" dirty="0"/>
          </a:br>
          <a:r>
            <a:rPr lang="en-US" sz="1100" b="1" dirty="0"/>
            <a:t>Phase 2:</a:t>
          </a:r>
        </a:p>
        <a:p>
          <a:pPr algn="l">
            <a:lnSpc>
              <a:spcPct val="100000"/>
            </a:lnSpc>
            <a:defRPr cap="all"/>
          </a:pPr>
          <a:r>
            <a:rPr lang="en-US" sz="1100" dirty="0"/>
            <a:t> Selected top layers of the EfficientNetB0 backbone are unfrozen and fine-tuned with a significantly lower learning rate. This enables the model to subtly adjust its foundational feature extraction capabilities for the brain MRI dataset.</a:t>
          </a:r>
        </a:p>
      </dgm:t>
    </dgm:pt>
    <dgm:pt modelId="{7CE7B1CB-C576-4E1C-A35E-8BCC1D055E92}" type="parTrans" cxnId="{7F4118A8-60B6-442A-BEC0-39BF088A7CB6}">
      <dgm:prSet/>
      <dgm:spPr/>
      <dgm:t>
        <a:bodyPr/>
        <a:lstStyle/>
        <a:p>
          <a:endParaRPr lang="en-US"/>
        </a:p>
      </dgm:t>
    </dgm:pt>
    <dgm:pt modelId="{107FBAC8-BF1D-4BBA-9590-28310ABBB3C0}" type="sibTrans" cxnId="{7F4118A8-60B6-442A-BEC0-39BF088A7CB6}">
      <dgm:prSet/>
      <dgm:spPr/>
      <dgm:t>
        <a:bodyPr/>
        <a:lstStyle/>
        <a:p>
          <a:endParaRPr lang="en-US"/>
        </a:p>
      </dgm:t>
    </dgm:pt>
    <dgm:pt modelId="{F1B938C9-B36F-40F8-9387-4BED38D6AC24}">
      <dgm:prSet custT="1"/>
      <dgm:spPr/>
      <dgm:t>
        <a:bodyPr/>
        <a:lstStyle/>
        <a:p>
          <a:pPr algn="l">
            <a:lnSpc>
              <a:spcPct val="100000"/>
            </a:lnSpc>
            <a:defRPr cap="all"/>
          </a:pPr>
          <a:r>
            <a:rPr lang="en-US" sz="1400" b="1" dirty="0"/>
            <a:t>Core Settings (TensorFlow/</a:t>
          </a:r>
          <a:r>
            <a:rPr lang="en-US" sz="1400" b="1" dirty="0" err="1"/>
            <a:t>Keras</a:t>
          </a:r>
          <a:r>
            <a:rPr lang="en-US" sz="1400" b="1" dirty="0"/>
            <a:t>)</a:t>
          </a:r>
          <a:br>
            <a:rPr lang="en-US" sz="1400" b="1" dirty="0"/>
          </a:br>
          <a:r>
            <a:rPr lang="en-US" sz="1200" b="1" dirty="0"/>
            <a:t>Optimizer:</a:t>
          </a:r>
          <a:r>
            <a:rPr lang="en-US" sz="1200" dirty="0"/>
            <a:t> </a:t>
          </a:r>
        </a:p>
        <a:p>
          <a:pPr algn="l">
            <a:lnSpc>
              <a:spcPct val="100000"/>
            </a:lnSpc>
            <a:defRPr cap="all"/>
          </a:pPr>
          <a:r>
            <a:rPr lang="en-US" sz="1100" dirty="0"/>
            <a:t>Adam is used with distinct learning rates for initial training and fine-tuning phases.</a:t>
          </a:r>
          <a:br>
            <a:rPr lang="en-US" sz="1100" dirty="0"/>
          </a:br>
          <a:r>
            <a:rPr lang="en-US" sz="1100" b="1" dirty="0"/>
            <a:t>Loss Function: </a:t>
          </a:r>
          <a:r>
            <a:rPr lang="en-US" sz="1100" dirty="0" err="1"/>
            <a:t>sparse_categorical_crossentropy</a:t>
          </a:r>
          <a:r>
            <a:rPr lang="en-US" sz="1100" dirty="0"/>
            <a:t> is employed.</a:t>
          </a:r>
          <a:br>
            <a:rPr lang="en-US" sz="1100" dirty="0"/>
          </a:br>
          <a:r>
            <a:rPr lang="en-US" sz="1100" b="1" dirty="0"/>
            <a:t>Batch Size:</a:t>
          </a:r>
          <a:r>
            <a:rPr lang="en-US" sz="1100" dirty="0"/>
            <a:t> Optimized to efficiently utilize GPU memory while maintaining stable gradient estimates.</a:t>
          </a:r>
          <a:br>
            <a:rPr lang="en-US" sz="1100" dirty="0"/>
          </a:br>
          <a:r>
            <a:rPr lang="en-US" sz="1100" b="1" dirty="0"/>
            <a:t>Callbacks:</a:t>
          </a:r>
          <a:r>
            <a:rPr lang="en-US" sz="1100" dirty="0"/>
            <a:t> Early stopping and learning rate reduction callbacks are implemented, triggered by monitoring validation loss, preventing overfitting and accelerating convergence.</a:t>
          </a:r>
        </a:p>
      </dgm:t>
    </dgm:pt>
    <dgm:pt modelId="{AEC75981-A207-4708-8A9E-B3B8C84CD35E}" type="parTrans" cxnId="{CC79ED32-3D71-499C-AB41-F5045BDB0169}">
      <dgm:prSet/>
      <dgm:spPr/>
      <dgm:t>
        <a:bodyPr/>
        <a:lstStyle/>
        <a:p>
          <a:endParaRPr lang="en-US"/>
        </a:p>
      </dgm:t>
    </dgm:pt>
    <dgm:pt modelId="{80AABA4A-F5EF-402A-8329-EEAAA7712CD6}" type="sibTrans" cxnId="{CC79ED32-3D71-499C-AB41-F5045BDB0169}">
      <dgm:prSet/>
      <dgm:spPr/>
      <dgm:t>
        <a:bodyPr/>
        <a:lstStyle/>
        <a:p>
          <a:endParaRPr lang="en-US"/>
        </a:p>
      </dgm:t>
    </dgm:pt>
    <dgm:pt modelId="{B1EF6329-6D5E-4EB5-AF71-998C6EF71638}">
      <dgm:prSet custT="1"/>
      <dgm:spPr/>
      <dgm:t>
        <a:bodyPr/>
        <a:lstStyle/>
        <a:p>
          <a:pPr algn="l">
            <a:lnSpc>
              <a:spcPct val="100000"/>
            </a:lnSpc>
            <a:defRPr cap="all"/>
          </a:pPr>
          <a:r>
            <a:rPr lang="en-US" sz="1400" b="1" dirty="0"/>
            <a:t>Effect of Tuning</a:t>
          </a:r>
          <a:br>
            <a:rPr lang="en-US" sz="1400" b="1" dirty="0"/>
          </a:br>
          <a:r>
            <a:rPr lang="en-US" sz="1400" dirty="0"/>
            <a:t>The combination of data augmentation and phased fine-tuning significantly improved validation accuracy and mitigated overfitting, outperforming a naive, frozen-backbone baseline.</a:t>
          </a:r>
        </a:p>
      </dgm:t>
    </dgm:pt>
    <dgm:pt modelId="{19CC53C5-B33F-48EF-8262-0E857103CFFF}" type="parTrans" cxnId="{5E925452-34FB-49B5-84F0-ECED4AB08A8A}">
      <dgm:prSet/>
      <dgm:spPr/>
      <dgm:t>
        <a:bodyPr/>
        <a:lstStyle/>
        <a:p>
          <a:endParaRPr lang="en-US"/>
        </a:p>
      </dgm:t>
    </dgm:pt>
    <dgm:pt modelId="{99FA8B54-89B5-4C65-8971-76F7BFC12BCE}" type="sibTrans" cxnId="{5E925452-34FB-49B5-84F0-ECED4AB08A8A}">
      <dgm:prSet/>
      <dgm:spPr/>
      <dgm:t>
        <a:bodyPr/>
        <a:lstStyle/>
        <a:p>
          <a:endParaRPr lang="en-US"/>
        </a:p>
      </dgm:t>
    </dgm:pt>
    <dgm:pt modelId="{D45E7356-3D73-4314-9A5B-A57F6F6A6074}" type="pres">
      <dgm:prSet presAssocID="{20092441-BB90-4079-8E66-057E22018AF4}" presName="root" presStyleCnt="0">
        <dgm:presLayoutVars>
          <dgm:dir/>
          <dgm:resizeHandles val="exact"/>
        </dgm:presLayoutVars>
      </dgm:prSet>
      <dgm:spPr/>
    </dgm:pt>
    <dgm:pt modelId="{35A2A78B-4ECD-4F42-9105-B3415EF34642}" type="pres">
      <dgm:prSet presAssocID="{719B97B8-E76F-4F72-9A3F-B3D450EC641A}" presName="compNode" presStyleCnt="0"/>
      <dgm:spPr/>
    </dgm:pt>
    <dgm:pt modelId="{6C290396-79D6-4754-8D5C-DFFF59625CC0}" type="pres">
      <dgm:prSet presAssocID="{719B97B8-E76F-4F72-9A3F-B3D450EC641A}" presName="iconBgRect" presStyleLbl="bgShp" presStyleIdx="0" presStyleCnt="3"/>
      <dgm:spPr/>
    </dgm:pt>
    <dgm:pt modelId="{4D048A53-C0D2-48CE-A99D-124B575A4694}" type="pres">
      <dgm:prSet presAssocID="{719B97B8-E76F-4F72-9A3F-B3D450EC641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85A5295A-7E7C-4FBC-A184-E55B582F185F}" type="pres">
      <dgm:prSet presAssocID="{719B97B8-E76F-4F72-9A3F-B3D450EC641A}" presName="spaceRect" presStyleCnt="0"/>
      <dgm:spPr/>
    </dgm:pt>
    <dgm:pt modelId="{8C15B009-798F-4803-B3CE-50644E717AA1}" type="pres">
      <dgm:prSet presAssocID="{719B97B8-E76F-4F72-9A3F-B3D450EC641A}" presName="textRect" presStyleLbl="revTx" presStyleIdx="0" presStyleCnt="3">
        <dgm:presLayoutVars>
          <dgm:chMax val="1"/>
          <dgm:chPref val="1"/>
        </dgm:presLayoutVars>
      </dgm:prSet>
      <dgm:spPr/>
    </dgm:pt>
    <dgm:pt modelId="{CCC1C067-028C-464F-BA35-42AE994A059E}" type="pres">
      <dgm:prSet presAssocID="{107FBAC8-BF1D-4BBA-9590-28310ABBB3C0}" presName="sibTrans" presStyleCnt="0"/>
      <dgm:spPr/>
    </dgm:pt>
    <dgm:pt modelId="{776935A0-4C11-48A6-BBD5-D68DCD196D74}" type="pres">
      <dgm:prSet presAssocID="{F1B938C9-B36F-40F8-9387-4BED38D6AC24}" presName="compNode" presStyleCnt="0"/>
      <dgm:spPr/>
    </dgm:pt>
    <dgm:pt modelId="{7314AF84-A348-4006-9506-A836DD288D9A}" type="pres">
      <dgm:prSet presAssocID="{F1B938C9-B36F-40F8-9387-4BED38D6AC24}" presName="iconBgRect" presStyleLbl="bgShp" presStyleIdx="1" presStyleCnt="3"/>
      <dgm:spPr/>
    </dgm:pt>
    <dgm:pt modelId="{38A0BCFF-5DF1-4E26-881D-82EF85EF8D9D}" type="pres">
      <dgm:prSet presAssocID="{F1B938C9-B36F-40F8-9387-4BED38D6AC2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otes"/>
        </a:ext>
      </dgm:extLst>
    </dgm:pt>
    <dgm:pt modelId="{60BD6AE5-8CA5-4102-B930-C47A9BC11D0E}" type="pres">
      <dgm:prSet presAssocID="{F1B938C9-B36F-40F8-9387-4BED38D6AC24}" presName="spaceRect" presStyleCnt="0"/>
      <dgm:spPr/>
    </dgm:pt>
    <dgm:pt modelId="{12113083-D3DB-4D60-85F7-2E0449F28E01}" type="pres">
      <dgm:prSet presAssocID="{F1B938C9-B36F-40F8-9387-4BED38D6AC24}" presName="textRect" presStyleLbl="revTx" presStyleIdx="1" presStyleCnt="3">
        <dgm:presLayoutVars>
          <dgm:chMax val="1"/>
          <dgm:chPref val="1"/>
        </dgm:presLayoutVars>
      </dgm:prSet>
      <dgm:spPr/>
    </dgm:pt>
    <dgm:pt modelId="{F1720357-F53F-4080-8381-9D80209E0D44}" type="pres">
      <dgm:prSet presAssocID="{80AABA4A-F5EF-402A-8329-EEAAA7712CD6}" presName="sibTrans" presStyleCnt="0"/>
      <dgm:spPr/>
    </dgm:pt>
    <dgm:pt modelId="{DA19E4C7-0FB3-4028-B216-D657E17C769A}" type="pres">
      <dgm:prSet presAssocID="{B1EF6329-6D5E-4EB5-AF71-998C6EF71638}" presName="compNode" presStyleCnt="0"/>
      <dgm:spPr/>
    </dgm:pt>
    <dgm:pt modelId="{5392C5C3-3606-4805-8AD2-482633736CFF}" type="pres">
      <dgm:prSet presAssocID="{B1EF6329-6D5E-4EB5-AF71-998C6EF71638}" presName="iconBgRect" presStyleLbl="bgShp" presStyleIdx="2" presStyleCnt="3"/>
      <dgm:spPr/>
    </dgm:pt>
    <dgm:pt modelId="{EAB71A39-6189-4331-B2EC-039C5B50C11F}" type="pres">
      <dgm:prSet presAssocID="{B1EF6329-6D5E-4EB5-AF71-998C6EF7163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61714B8F-024B-4B2C-9994-1B126E723541}" type="pres">
      <dgm:prSet presAssocID="{B1EF6329-6D5E-4EB5-AF71-998C6EF71638}" presName="spaceRect" presStyleCnt="0"/>
      <dgm:spPr/>
    </dgm:pt>
    <dgm:pt modelId="{ADB39D59-C50E-4483-BC4B-913BB077C53C}" type="pres">
      <dgm:prSet presAssocID="{B1EF6329-6D5E-4EB5-AF71-998C6EF71638}" presName="textRect" presStyleLbl="revTx" presStyleIdx="2" presStyleCnt="3">
        <dgm:presLayoutVars>
          <dgm:chMax val="1"/>
          <dgm:chPref val="1"/>
        </dgm:presLayoutVars>
      </dgm:prSet>
      <dgm:spPr/>
    </dgm:pt>
  </dgm:ptLst>
  <dgm:cxnLst>
    <dgm:cxn modelId="{CC79ED32-3D71-499C-AB41-F5045BDB0169}" srcId="{20092441-BB90-4079-8E66-057E22018AF4}" destId="{F1B938C9-B36F-40F8-9387-4BED38D6AC24}" srcOrd="1" destOrd="0" parTransId="{AEC75981-A207-4708-8A9E-B3B8C84CD35E}" sibTransId="{80AABA4A-F5EF-402A-8329-EEAAA7712CD6}"/>
    <dgm:cxn modelId="{1795206C-5467-42DE-8A94-4E9DEA50FE1C}" type="presOf" srcId="{F1B938C9-B36F-40F8-9387-4BED38D6AC24}" destId="{12113083-D3DB-4D60-85F7-2E0449F28E01}" srcOrd="0" destOrd="0" presId="urn:microsoft.com/office/officeart/2018/5/layout/IconCircleLabelList"/>
    <dgm:cxn modelId="{5E925452-34FB-49B5-84F0-ECED4AB08A8A}" srcId="{20092441-BB90-4079-8E66-057E22018AF4}" destId="{B1EF6329-6D5E-4EB5-AF71-998C6EF71638}" srcOrd="2" destOrd="0" parTransId="{19CC53C5-B33F-48EF-8262-0E857103CFFF}" sibTransId="{99FA8B54-89B5-4C65-8971-76F7BFC12BCE}"/>
    <dgm:cxn modelId="{7F4118A8-60B6-442A-BEC0-39BF088A7CB6}" srcId="{20092441-BB90-4079-8E66-057E22018AF4}" destId="{719B97B8-E76F-4F72-9A3F-B3D450EC641A}" srcOrd="0" destOrd="0" parTransId="{7CE7B1CB-C576-4E1C-A35E-8BCC1D055E92}" sibTransId="{107FBAC8-BF1D-4BBA-9590-28310ABBB3C0}"/>
    <dgm:cxn modelId="{8F441DB5-641A-44BE-9197-ECF2077D6AAB}" type="presOf" srcId="{B1EF6329-6D5E-4EB5-AF71-998C6EF71638}" destId="{ADB39D59-C50E-4483-BC4B-913BB077C53C}" srcOrd="0" destOrd="0" presId="urn:microsoft.com/office/officeart/2018/5/layout/IconCircleLabelList"/>
    <dgm:cxn modelId="{3DEEB1B9-B6FC-4B1F-A4B1-E4C119369DBE}" type="presOf" srcId="{20092441-BB90-4079-8E66-057E22018AF4}" destId="{D45E7356-3D73-4314-9A5B-A57F6F6A6074}" srcOrd="0" destOrd="0" presId="urn:microsoft.com/office/officeart/2018/5/layout/IconCircleLabelList"/>
    <dgm:cxn modelId="{D141EEE4-FD86-4270-A842-98AABB216067}" type="presOf" srcId="{719B97B8-E76F-4F72-9A3F-B3D450EC641A}" destId="{8C15B009-798F-4803-B3CE-50644E717AA1}" srcOrd="0" destOrd="0" presId="urn:microsoft.com/office/officeart/2018/5/layout/IconCircleLabelList"/>
    <dgm:cxn modelId="{E51EDBF1-E256-44FC-8950-2567F569F143}" type="presParOf" srcId="{D45E7356-3D73-4314-9A5B-A57F6F6A6074}" destId="{35A2A78B-4ECD-4F42-9105-B3415EF34642}" srcOrd="0" destOrd="0" presId="urn:microsoft.com/office/officeart/2018/5/layout/IconCircleLabelList"/>
    <dgm:cxn modelId="{C69EF0CD-4C7C-4081-B8FE-FC1DFEF0FBBB}" type="presParOf" srcId="{35A2A78B-4ECD-4F42-9105-B3415EF34642}" destId="{6C290396-79D6-4754-8D5C-DFFF59625CC0}" srcOrd="0" destOrd="0" presId="urn:microsoft.com/office/officeart/2018/5/layout/IconCircleLabelList"/>
    <dgm:cxn modelId="{CAF82721-3322-4E4C-876B-4AE06D6C1766}" type="presParOf" srcId="{35A2A78B-4ECD-4F42-9105-B3415EF34642}" destId="{4D048A53-C0D2-48CE-A99D-124B575A4694}" srcOrd="1" destOrd="0" presId="urn:microsoft.com/office/officeart/2018/5/layout/IconCircleLabelList"/>
    <dgm:cxn modelId="{206BE0CA-9845-4FDF-A88D-51E5295A6773}" type="presParOf" srcId="{35A2A78B-4ECD-4F42-9105-B3415EF34642}" destId="{85A5295A-7E7C-4FBC-A184-E55B582F185F}" srcOrd="2" destOrd="0" presId="urn:microsoft.com/office/officeart/2018/5/layout/IconCircleLabelList"/>
    <dgm:cxn modelId="{9DD4684E-D399-4A1A-8C97-EE3028ADA10D}" type="presParOf" srcId="{35A2A78B-4ECD-4F42-9105-B3415EF34642}" destId="{8C15B009-798F-4803-B3CE-50644E717AA1}" srcOrd="3" destOrd="0" presId="urn:microsoft.com/office/officeart/2018/5/layout/IconCircleLabelList"/>
    <dgm:cxn modelId="{275F31C6-71D6-48E7-9EF7-F55B17197DE0}" type="presParOf" srcId="{D45E7356-3D73-4314-9A5B-A57F6F6A6074}" destId="{CCC1C067-028C-464F-BA35-42AE994A059E}" srcOrd="1" destOrd="0" presId="urn:microsoft.com/office/officeart/2018/5/layout/IconCircleLabelList"/>
    <dgm:cxn modelId="{3A743F47-5307-4230-8B6F-8706D27C379F}" type="presParOf" srcId="{D45E7356-3D73-4314-9A5B-A57F6F6A6074}" destId="{776935A0-4C11-48A6-BBD5-D68DCD196D74}" srcOrd="2" destOrd="0" presId="urn:microsoft.com/office/officeart/2018/5/layout/IconCircleLabelList"/>
    <dgm:cxn modelId="{B492CCF3-0F09-47D1-83AD-C66823362FEB}" type="presParOf" srcId="{776935A0-4C11-48A6-BBD5-D68DCD196D74}" destId="{7314AF84-A348-4006-9506-A836DD288D9A}" srcOrd="0" destOrd="0" presId="urn:microsoft.com/office/officeart/2018/5/layout/IconCircleLabelList"/>
    <dgm:cxn modelId="{85138662-81CD-4BD4-8C01-461632BEE1EF}" type="presParOf" srcId="{776935A0-4C11-48A6-BBD5-D68DCD196D74}" destId="{38A0BCFF-5DF1-4E26-881D-82EF85EF8D9D}" srcOrd="1" destOrd="0" presId="urn:microsoft.com/office/officeart/2018/5/layout/IconCircleLabelList"/>
    <dgm:cxn modelId="{A998F238-0A72-431B-B09B-6249C67B2DF7}" type="presParOf" srcId="{776935A0-4C11-48A6-BBD5-D68DCD196D74}" destId="{60BD6AE5-8CA5-4102-B930-C47A9BC11D0E}" srcOrd="2" destOrd="0" presId="urn:microsoft.com/office/officeart/2018/5/layout/IconCircleLabelList"/>
    <dgm:cxn modelId="{18E88F35-510C-4A9E-923C-436ACBC2BE79}" type="presParOf" srcId="{776935A0-4C11-48A6-BBD5-D68DCD196D74}" destId="{12113083-D3DB-4D60-85F7-2E0449F28E01}" srcOrd="3" destOrd="0" presId="urn:microsoft.com/office/officeart/2018/5/layout/IconCircleLabelList"/>
    <dgm:cxn modelId="{A15C4530-B1F7-4164-B0BD-35410852B3A3}" type="presParOf" srcId="{D45E7356-3D73-4314-9A5B-A57F6F6A6074}" destId="{F1720357-F53F-4080-8381-9D80209E0D44}" srcOrd="3" destOrd="0" presId="urn:microsoft.com/office/officeart/2018/5/layout/IconCircleLabelList"/>
    <dgm:cxn modelId="{11804334-3C91-44F0-B517-27AC67BD79C7}" type="presParOf" srcId="{D45E7356-3D73-4314-9A5B-A57F6F6A6074}" destId="{DA19E4C7-0FB3-4028-B216-D657E17C769A}" srcOrd="4" destOrd="0" presId="urn:microsoft.com/office/officeart/2018/5/layout/IconCircleLabelList"/>
    <dgm:cxn modelId="{8243854B-D282-4CCE-AE24-656A3BCA604E}" type="presParOf" srcId="{DA19E4C7-0FB3-4028-B216-D657E17C769A}" destId="{5392C5C3-3606-4805-8AD2-482633736CFF}" srcOrd="0" destOrd="0" presId="urn:microsoft.com/office/officeart/2018/5/layout/IconCircleLabelList"/>
    <dgm:cxn modelId="{CC437FE8-F9A5-421E-B0B9-8F8B926FAF69}" type="presParOf" srcId="{DA19E4C7-0FB3-4028-B216-D657E17C769A}" destId="{EAB71A39-6189-4331-B2EC-039C5B50C11F}" srcOrd="1" destOrd="0" presId="urn:microsoft.com/office/officeart/2018/5/layout/IconCircleLabelList"/>
    <dgm:cxn modelId="{542CD172-A202-45BC-9E65-A8235305B05C}" type="presParOf" srcId="{DA19E4C7-0FB3-4028-B216-D657E17C769A}" destId="{61714B8F-024B-4B2C-9994-1B126E723541}" srcOrd="2" destOrd="0" presId="urn:microsoft.com/office/officeart/2018/5/layout/IconCircleLabelList"/>
    <dgm:cxn modelId="{4AE087EB-166F-4C60-A106-F8BCC4DEC747}" type="presParOf" srcId="{DA19E4C7-0FB3-4028-B216-D657E17C769A}" destId="{ADB39D59-C50E-4483-BC4B-913BB077C53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CF204-C408-4D4A-BA22-5EF527DEDE88}">
      <dsp:nvSpPr>
        <dsp:cNvPr id="0" name=""/>
        <dsp:cNvSpPr/>
      </dsp:nvSpPr>
      <dsp:spPr>
        <a:xfrm>
          <a:off x="264143" y="1292304"/>
          <a:ext cx="821355" cy="821355"/>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4D2F7E-E331-4BB6-ACA0-287BB81C8710}">
      <dsp:nvSpPr>
        <dsp:cNvPr id="0" name=""/>
        <dsp:cNvSpPr/>
      </dsp:nvSpPr>
      <dsp:spPr>
        <a:xfrm>
          <a:off x="439186" y="1467347"/>
          <a:ext cx="471269" cy="4712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1D62CB-15F3-4A64-9C98-82640226F875}">
      <dsp:nvSpPr>
        <dsp:cNvPr id="0" name=""/>
        <dsp:cNvSpPr/>
      </dsp:nvSpPr>
      <dsp:spPr>
        <a:xfrm>
          <a:off x="1579" y="2369491"/>
          <a:ext cx="1346484" cy="1341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dirty="0"/>
            <a:t>Resizing:</a:t>
          </a:r>
        </a:p>
        <a:p>
          <a:pPr marL="0" lvl="0" indent="0" algn="ctr" defTabSz="488950">
            <a:lnSpc>
              <a:spcPct val="100000"/>
            </a:lnSpc>
            <a:spcBef>
              <a:spcPct val="0"/>
            </a:spcBef>
            <a:spcAft>
              <a:spcPct val="35000"/>
            </a:spcAft>
            <a:buNone/>
            <a:defRPr cap="all"/>
          </a:pPr>
          <a:r>
            <a:rPr lang="en-US" sz="1100" kern="1200" dirty="0"/>
            <a:t> Each image is uniformly resized to 224 × 224 pixels and converted to RGB, ensuring consistent input dimensions for the model.</a:t>
          </a:r>
        </a:p>
      </dsp:txBody>
      <dsp:txXfrm>
        <a:off x="1579" y="2369491"/>
        <a:ext cx="1346484" cy="1341224"/>
      </dsp:txXfrm>
    </dsp:sp>
    <dsp:sp modelId="{36C4BD8A-0FE4-4DCF-9A22-F5A8C37A95EF}">
      <dsp:nvSpPr>
        <dsp:cNvPr id="0" name=""/>
        <dsp:cNvSpPr/>
      </dsp:nvSpPr>
      <dsp:spPr>
        <a:xfrm>
          <a:off x="1846262" y="1292304"/>
          <a:ext cx="821355" cy="821355"/>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FF7D39-81C7-4069-BB8C-5AC5AF8DA9C2}">
      <dsp:nvSpPr>
        <dsp:cNvPr id="0" name=""/>
        <dsp:cNvSpPr/>
      </dsp:nvSpPr>
      <dsp:spPr>
        <a:xfrm>
          <a:off x="2021305" y="1467347"/>
          <a:ext cx="471269" cy="4712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89D627-DA98-4A2B-BC7D-7F2538FCBA54}">
      <dsp:nvSpPr>
        <dsp:cNvPr id="0" name=""/>
        <dsp:cNvSpPr/>
      </dsp:nvSpPr>
      <dsp:spPr>
        <a:xfrm>
          <a:off x="1583698" y="2369491"/>
          <a:ext cx="1346484" cy="1341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dirty="0"/>
            <a:t>Normalization:</a:t>
          </a:r>
        </a:p>
        <a:p>
          <a:pPr marL="0" lvl="0" indent="0" algn="ctr" defTabSz="488950">
            <a:lnSpc>
              <a:spcPct val="100000"/>
            </a:lnSpc>
            <a:spcBef>
              <a:spcPct val="0"/>
            </a:spcBef>
            <a:spcAft>
              <a:spcPct val="35000"/>
            </a:spcAft>
            <a:buNone/>
            <a:defRPr cap="all"/>
          </a:pPr>
          <a:r>
            <a:rPr lang="en-US" sz="1100" kern="1200" dirty="0"/>
            <a:t> Images are normalized using </a:t>
          </a:r>
          <a:r>
            <a:rPr lang="en-US" sz="1100" kern="1200" dirty="0" err="1"/>
            <a:t>EfficientNet</a:t>
          </a:r>
          <a:r>
            <a:rPr lang="en-US" sz="1100" kern="1200" dirty="0"/>
            <a:t> ’s </a:t>
          </a:r>
          <a:r>
            <a:rPr lang="en-US" sz="1100" kern="1200" dirty="0" err="1"/>
            <a:t>preprocess_input</a:t>
          </a:r>
          <a:r>
            <a:rPr lang="en-US" sz="1100" kern="1200" dirty="0"/>
            <a:t> function, scaling pixel values to the expected range for the pre-trained model.</a:t>
          </a:r>
        </a:p>
      </dsp:txBody>
      <dsp:txXfrm>
        <a:off x="1583698" y="2369491"/>
        <a:ext cx="1346484" cy="1341224"/>
      </dsp:txXfrm>
    </dsp:sp>
    <dsp:sp modelId="{9A5C4D4C-E630-4046-A788-F7D153CDD777}">
      <dsp:nvSpPr>
        <dsp:cNvPr id="0" name=""/>
        <dsp:cNvSpPr/>
      </dsp:nvSpPr>
      <dsp:spPr>
        <a:xfrm>
          <a:off x="3428381" y="1292304"/>
          <a:ext cx="821355" cy="821355"/>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A7C01D-060B-4EDC-8F13-A51E63727BAF}">
      <dsp:nvSpPr>
        <dsp:cNvPr id="0" name=""/>
        <dsp:cNvSpPr/>
      </dsp:nvSpPr>
      <dsp:spPr>
        <a:xfrm>
          <a:off x="3603424" y="1467347"/>
          <a:ext cx="471269" cy="4712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16A101-ADEE-4A9B-BA1B-3B31C9982178}">
      <dsp:nvSpPr>
        <dsp:cNvPr id="0" name=""/>
        <dsp:cNvSpPr/>
      </dsp:nvSpPr>
      <dsp:spPr>
        <a:xfrm>
          <a:off x="3165817" y="2369491"/>
          <a:ext cx="1346484" cy="1341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dirty="0"/>
            <a:t>Augmentation:</a:t>
          </a:r>
        </a:p>
        <a:p>
          <a:pPr marL="0" lvl="0" indent="0" algn="ctr" defTabSz="488950">
            <a:lnSpc>
              <a:spcPct val="100000"/>
            </a:lnSpc>
            <a:spcBef>
              <a:spcPct val="0"/>
            </a:spcBef>
            <a:spcAft>
              <a:spcPct val="35000"/>
            </a:spcAft>
            <a:buNone/>
            <a:defRPr cap="all"/>
          </a:pPr>
          <a:r>
            <a:rPr lang="en-US" sz="1100" kern="1200" dirty="0"/>
            <a:t> On-the-fly augmentation techniques, including random flips, small rotations, and zooms, are applied to improve model generalization and reduce overfitting.</a:t>
          </a:r>
        </a:p>
      </dsp:txBody>
      <dsp:txXfrm>
        <a:off x="3165817" y="2369491"/>
        <a:ext cx="1346484" cy="1341224"/>
      </dsp:txXfrm>
    </dsp:sp>
    <dsp:sp modelId="{816A445A-72B2-4280-A12A-C63645C2196F}">
      <dsp:nvSpPr>
        <dsp:cNvPr id="0" name=""/>
        <dsp:cNvSpPr/>
      </dsp:nvSpPr>
      <dsp:spPr>
        <a:xfrm>
          <a:off x="5010500" y="1292304"/>
          <a:ext cx="821355" cy="821355"/>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D12A10-3C63-4624-93F6-0369E131A68C}">
      <dsp:nvSpPr>
        <dsp:cNvPr id="0" name=""/>
        <dsp:cNvSpPr/>
      </dsp:nvSpPr>
      <dsp:spPr>
        <a:xfrm>
          <a:off x="5185543" y="1467347"/>
          <a:ext cx="471269" cy="4712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FA48CD-99B9-4311-A611-2BE24E226FDD}">
      <dsp:nvSpPr>
        <dsp:cNvPr id="0" name=""/>
        <dsp:cNvSpPr/>
      </dsp:nvSpPr>
      <dsp:spPr>
        <a:xfrm>
          <a:off x="4747936" y="2369491"/>
          <a:ext cx="1346484" cy="1341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dirty="0"/>
            <a:t>Data Pipelining:</a:t>
          </a:r>
        </a:p>
        <a:p>
          <a:pPr marL="0" lvl="0" indent="0" algn="ctr" defTabSz="488950">
            <a:lnSpc>
              <a:spcPct val="100000"/>
            </a:lnSpc>
            <a:spcBef>
              <a:spcPct val="0"/>
            </a:spcBef>
            <a:spcAft>
              <a:spcPct val="35000"/>
            </a:spcAft>
            <a:buNone/>
            <a:defRPr cap="all"/>
          </a:pPr>
          <a:r>
            <a:rPr lang="en-US" sz="1100" kern="1200" dirty="0"/>
            <a:t> TensorFlow data pipelines and generators are employed for efficient batching and prefetching, optimizing GPU utilization during training.</a:t>
          </a:r>
        </a:p>
      </dsp:txBody>
      <dsp:txXfrm>
        <a:off x="4747936" y="2369491"/>
        <a:ext cx="1346484" cy="13412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CDA4AF-7693-4C12-8F72-C02176B67C61}">
      <dsp:nvSpPr>
        <dsp:cNvPr id="0" name=""/>
        <dsp:cNvSpPr/>
      </dsp:nvSpPr>
      <dsp:spPr>
        <a:xfrm>
          <a:off x="0" y="5648"/>
          <a:ext cx="6949440" cy="16750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8AED57-462F-4E0C-9683-F48F96FC3E9A}">
      <dsp:nvSpPr>
        <dsp:cNvPr id="0" name=""/>
        <dsp:cNvSpPr/>
      </dsp:nvSpPr>
      <dsp:spPr>
        <a:xfrm>
          <a:off x="506710" y="382540"/>
          <a:ext cx="922191" cy="9212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38B006-A383-45E2-820C-E3D36605064F}">
      <dsp:nvSpPr>
        <dsp:cNvPr id="0" name=""/>
        <dsp:cNvSpPr/>
      </dsp:nvSpPr>
      <dsp:spPr>
        <a:xfrm>
          <a:off x="1935611" y="5648"/>
          <a:ext cx="4859892" cy="1676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52" tIns="177452" rIns="177452" bIns="177452" numCol="1" spcCol="1270" anchor="ctr" anchorCtr="0">
          <a:noAutofit/>
        </a:bodyPr>
        <a:lstStyle/>
        <a:p>
          <a:pPr marL="0" lvl="0" indent="0" algn="l" defTabSz="622300">
            <a:lnSpc>
              <a:spcPct val="100000"/>
            </a:lnSpc>
            <a:spcBef>
              <a:spcPct val="0"/>
            </a:spcBef>
            <a:spcAft>
              <a:spcPct val="35000"/>
            </a:spcAft>
            <a:buNone/>
          </a:pPr>
          <a:r>
            <a:rPr lang="en-US" sz="1400" b="1" kern="1200" dirty="0"/>
            <a:t>EfficientNetB0 Base</a:t>
          </a:r>
          <a:br>
            <a:rPr lang="en-US" sz="1400" b="1" kern="1200" dirty="0"/>
          </a:br>
          <a:r>
            <a:rPr lang="en-US" sz="1400" kern="1200" dirty="0"/>
            <a:t>Utilizes EfficientNetB0 from </a:t>
          </a:r>
          <a:r>
            <a:rPr lang="en-US" sz="1400" kern="1200" dirty="0" err="1"/>
            <a:t>tensorflow.keras.applications</a:t>
          </a:r>
          <a:r>
            <a:rPr lang="en-US" sz="1400" kern="1200" dirty="0"/>
            <a:t> , pre-trained on ImageNet. This provides a powerful foundation for extracting rich 2D feature maps from MRI slices, capturing low-level and mid-level visual representations.</a:t>
          </a:r>
        </a:p>
      </dsp:txBody>
      <dsp:txXfrm>
        <a:off x="1935611" y="5648"/>
        <a:ext cx="4859892" cy="1676712"/>
      </dsp:txXfrm>
    </dsp:sp>
    <dsp:sp modelId="{D923542B-6938-47DE-8800-580468FE33B8}">
      <dsp:nvSpPr>
        <dsp:cNvPr id="0" name=""/>
        <dsp:cNvSpPr/>
      </dsp:nvSpPr>
      <dsp:spPr>
        <a:xfrm>
          <a:off x="0" y="2064845"/>
          <a:ext cx="6949440" cy="16750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594FA4-7B8F-4D43-BD66-F679F9F667A8}">
      <dsp:nvSpPr>
        <dsp:cNvPr id="0" name=""/>
        <dsp:cNvSpPr/>
      </dsp:nvSpPr>
      <dsp:spPr>
        <a:xfrm>
          <a:off x="506710" y="2431854"/>
          <a:ext cx="922191" cy="9212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06FE04-34F2-4F76-9799-E0837DBD423C}">
      <dsp:nvSpPr>
        <dsp:cNvPr id="0" name=""/>
        <dsp:cNvSpPr/>
      </dsp:nvSpPr>
      <dsp:spPr>
        <a:xfrm>
          <a:off x="1935611" y="2054962"/>
          <a:ext cx="4859892" cy="1676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52" tIns="177452" rIns="177452" bIns="177452" numCol="1" spcCol="1270" anchor="ctr" anchorCtr="0">
          <a:noAutofit/>
        </a:bodyPr>
        <a:lstStyle/>
        <a:p>
          <a:pPr marL="0" lvl="0" indent="0" algn="l" defTabSz="622300">
            <a:lnSpc>
              <a:spcPct val="100000"/>
            </a:lnSpc>
            <a:spcBef>
              <a:spcPct val="0"/>
            </a:spcBef>
            <a:spcAft>
              <a:spcPct val="35000"/>
            </a:spcAft>
            <a:buNone/>
          </a:pPr>
          <a:r>
            <a:rPr lang="en-US" sz="1400" b="1" kern="1200" dirty="0"/>
            <a:t>Transformer-Enhanced Head</a:t>
          </a:r>
          <a:br>
            <a:rPr lang="en-US" sz="1400" b="1" kern="1200" dirty="0"/>
          </a:br>
          <a:r>
            <a:rPr lang="en-US" sz="1400" kern="1200" dirty="0"/>
            <a:t>Applies Global Average Pooling or flattening to convolutional features, creating a compact embedding. This is then fed into one or more </a:t>
          </a:r>
          <a:r>
            <a:rPr lang="en-US" sz="1400" b="1" kern="1200" dirty="0"/>
            <a:t>Transformer encoder blocks</a:t>
          </a:r>
          <a:r>
            <a:rPr lang="en-US" sz="1400" kern="1200" dirty="0"/>
            <a:t> (multi-head self-attention + feed-forward) to capture long-range dependencies.</a:t>
          </a:r>
        </a:p>
      </dsp:txBody>
      <dsp:txXfrm>
        <a:off x="1935611" y="2054962"/>
        <a:ext cx="4859892" cy="1676712"/>
      </dsp:txXfrm>
    </dsp:sp>
    <dsp:sp modelId="{2409E68A-E85B-4E47-905D-367213070AC3}">
      <dsp:nvSpPr>
        <dsp:cNvPr id="0" name=""/>
        <dsp:cNvSpPr/>
      </dsp:nvSpPr>
      <dsp:spPr>
        <a:xfrm>
          <a:off x="0" y="4104277"/>
          <a:ext cx="6949440" cy="16750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34EDA3-4C3A-4287-B694-1F9A8B888EDF}">
      <dsp:nvSpPr>
        <dsp:cNvPr id="0" name=""/>
        <dsp:cNvSpPr/>
      </dsp:nvSpPr>
      <dsp:spPr>
        <a:xfrm>
          <a:off x="506710" y="4481169"/>
          <a:ext cx="922191" cy="9212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D696D0-7B80-43B8-916B-7BA3F8BC6657}">
      <dsp:nvSpPr>
        <dsp:cNvPr id="0" name=""/>
        <dsp:cNvSpPr/>
      </dsp:nvSpPr>
      <dsp:spPr>
        <a:xfrm>
          <a:off x="1935611" y="4104277"/>
          <a:ext cx="4859892" cy="1676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52" tIns="177452" rIns="177452" bIns="177452" numCol="1" spcCol="1270" anchor="ctr" anchorCtr="0">
          <a:noAutofit/>
        </a:bodyPr>
        <a:lstStyle/>
        <a:p>
          <a:pPr marL="0" lvl="0" indent="0" algn="l" defTabSz="622300">
            <a:lnSpc>
              <a:spcPct val="100000"/>
            </a:lnSpc>
            <a:spcBef>
              <a:spcPct val="0"/>
            </a:spcBef>
            <a:spcAft>
              <a:spcPct val="35000"/>
            </a:spcAft>
            <a:buNone/>
          </a:pPr>
          <a:r>
            <a:rPr lang="en-US" sz="1400" b="1" kern="1200"/>
            <a:t>Final Dense Layers</a:t>
          </a:r>
          <a:br>
            <a:rPr lang="en-US" sz="1400" b="1" kern="1200"/>
          </a:br>
          <a:r>
            <a:rPr lang="en-US" sz="1400" kern="1200"/>
            <a:t>The Transformer output is processed by a 128-unit ReLU layer with Dropout, followed by a Dense layer with </a:t>
          </a:r>
          <a:r>
            <a:rPr lang="en-US" sz="1400" b="1" kern="1200"/>
            <a:t>4 units and softmax activation</a:t>
          </a:r>
          <a:r>
            <a:rPr lang="en-US" sz="1400" kern="1200"/>
            <a:t> to produce class probabilities for glioma, meningioma, pituitary, and no tumor.</a:t>
          </a:r>
        </a:p>
      </dsp:txBody>
      <dsp:txXfrm>
        <a:off x="1935611" y="4104277"/>
        <a:ext cx="4859892" cy="16767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290396-79D6-4754-8D5C-DFFF59625CC0}">
      <dsp:nvSpPr>
        <dsp:cNvPr id="0" name=""/>
        <dsp:cNvSpPr/>
      </dsp:nvSpPr>
      <dsp:spPr>
        <a:xfrm>
          <a:off x="703653" y="2252977"/>
          <a:ext cx="2093062" cy="20930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048A53-C0D2-48CE-A99D-124B575A4694}">
      <dsp:nvSpPr>
        <dsp:cNvPr id="0" name=""/>
        <dsp:cNvSpPr/>
      </dsp:nvSpPr>
      <dsp:spPr>
        <a:xfrm>
          <a:off x="1149715" y="2699040"/>
          <a:ext cx="1200937" cy="1200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15B009-798F-4803-B3CE-50644E717AA1}">
      <dsp:nvSpPr>
        <dsp:cNvPr id="0" name=""/>
        <dsp:cNvSpPr/>
      </dsp:nvSpPr>
      <dsp:spPr>
        <a:xfrm>
          <a:off x="34559" y="4997977"/>
          <a:ext cx="3431250" cy="314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cap="all"/>
          </a:pPr>
          <a:r>
            <a:rPr lang="en-US" sz="1400" b="1" kern="1200" dirty="0"/>
            <a:t>Training Pipeline</a:t>
          </a:r>
          <a:br>
            <a:rPr lang="en-US" sz="1100" kern="1200" dirty="0"/>
          </a:br>
          <a:r>
            <a:rPr lang="en-US" sz="1100" b="1" kern="1200" dirty="0"/>
            <a:t>Phase 1:</a:t>
          </a:r>
          <a:r>
            <a:rPr lang="en-US" sz="1100" kern="1200" dirty="0"/>
            <a:t> </a:t>
          </a:r>
        </a:p>
        <a:p>
          <a:pPr marL="0" lvl="0" indent="0" algn="l" defTabSz="622300">
            <a:lnSpc>
              <a:spcPct val="100000"/>
            </a:lnSpc>
            <a:spcBef>
              <a:spcPct val="0"/>
            </a:spcBef>
            <a:spcAft>
              <a:spcPct val="35000"/>
            </a:spcAft>
            <a:buNone/>
            <a:defRPr cap="all"/>
          </a:pPr>
          <a:r>
            <a:rPr lang="en-US" sz="1100" kern="1200" dirty="0"/>
            <a:t>The EfficientNetB0 backbone is initially frozen, and only the newly added classification head is trained. This allows the model to adapt the top layers to the specific task without disturbing the pre-trained feature extractor.</a:t>
          </a:r>
          <a:br>
            <a:rPr lang="en-US" sz="1100" kern="1200" dirty="0"/>
          </a:br>
          <a:r>
            <a:rPr lang="en-US" sz="1100" b="1" kern="1200" dirty="0"/>
            <a:t>Phase 2:</a:t>
          </a:r>
        </a:p>
        <a:p>
          <a:pPr marL="0" lvl="0" indent="0" algn="l" defTabSz="622300">
            <a:lnSpc>
              <a:spcPct val="100000"/>
            </a:lnSpc>
            <a:spcBef>
              <a:spcPct val="0"/>
            </a:spcBef>
            <a:spcAft>
              <a:spcPct val="35000"/>
            </a:spcAft>
            <a:buNone/>
            <a:defRPr cap="all"/>
          </a:pPr>
          <a:r>
            <a:rPr lang="en-US" sz="1100" kern="1200" dirty="0"/>
            <a:t> Selected top layers of the EfficientNetB0 backbone are unfrozen and fine-tuned with a significantly lower learning rate. This enables the model to subtly adjust its foundational feature extraction capabilities for the brain MRI dataset.</a:t>
          </a:r>
        </a:p>
      </dsp:txBody>
      <dsp:txXfrm>
        <a:off x="34559" y="4997977"/>
        <a:ext cx="3431250" cy="3149648"/>
      </dsp:txXfrm>
    </dsp:sp>
    <dsp:sp modelId="{7314AF84-A348-4006-9506-A836DD288D9A}">
      <dsp:nvSpPr>
        <dsp:cNvPr id="0" name=""/>
        <dsp:cNvSpPr/>
      </dsp:nvSpPr>
      <dsp:spPr>
        <a:xfrm>
          <a:off x="4735372" y="2252977"/>
          <a:ext cx="2093062" cy="20930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A0BCFF-5DF1-4E26-881D-82EF85EF8D9D}">
      <dsp:nvSpPr>
        <dsp:cNvPr id="0" name=""/>
        <dsp:cNvSpPr/>
      </dsp:nvSpPr>
      <dsp:spPr>
        <a:xfrm>
          <a:off x="5181434" y="2699040"/>
          <a:ext cx="1200937" cy="120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113083-D3DB-4D60-85F7-2E0449F28E01}">
      <dsp:nvSpPr>
        <dsp:cNvPr id="0" name=""/>
        <dsp:cNvSpPr/>
      </dsp:nvSpPr>
      <dsp:spPr>
        <a:xfrm>
          <a:off x="4066278" y="4997977"/>
          <a:ext cx="3431250" cy="314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cap="all"/>
          </a:pPr>
          <a:r>
            <a:rPr lang="en-US" sz="1400" b="1" kern="1200" dirty="0"/>
            <a:t>Core Settings (TensorFlow/</a:t>
          </a:r>
          <a:r>
            <a:rPr lang="en-US" sz="1400" b="1" kern="1200" dirty="0" err="1"/>
            <a:t>Keras</a:t>
          </a:r>
          <a:r>
            <a:rPr lang="en-US" sz="1400" b="1" kern="1200" dirty="0"/>
            <a:t>)</a:t>
          </a:r>
          <a:br>
            <a:rPr lang="en-US" sz="1400" b="1" kern="1200" dirty="0"/>
          </a:br>
          <a:r>
            <a:rPr lang="en-US" sz="1200" b="1" kern="1200" dirty="0"/>
            <a:t>Optimizer:</a:t>
          </a:r>
          <a:r>
            <a:rPr lang="en-US" sz="1200" kern="1200" dirty="0"/>
            <a:t> </a:t>
          </a:r>
        </a:p>
        <a:p>
          <a:pPr marL="0" lvl="0" indent="0" algn="l" defTabSz="622300">
            <a:lnSpc>
              <a:spcPct val="100000"/>
            </a:lnSpc>
            <a:spcBef>
              <a:spcPct val="0"/>
            </a:spcBef>
            <a:spcAft>
              <a:spcPct val="35000"/>
            </a:spcAft>
            <a:buNone/>
            <a:defRPr cap="all"/>
          </a:pPr>
          <a:r>
            <a:rPr lang="en-US" sz="1100" kern="1200" dirty="0"/>
            <a:t>Adam is used with distinct learning rates for initial training and fine-tuning phases.</a:t>
          </a:r>
          <a:br>
            <a:rPr lang="en-US" sz="1100" kern="1200" dirty="0"/>
          </a:br>
          <a:r>
            <a:rPr lang="en-US" sz="1100" b="1" kern="1200" dirty="0"/>
            <a:t>Loss Function: </a:t>
          </a:r>
          <a:r>
            <a:rPr lang="en-US" sz="1100" kern="1200" dirty="0" err="1"/>
            <a:t>sparse_categorical_crossentropy</a:t>
          </a:r>
          <a:r>
            <a:rPr lang="en-US" sz="1100" kern="1200" dirty="0"/>
            <a:t> is employed.</a:t>
          </a:r>
          <a:br>
            <a:rPr lang="en-US" sz="1100" kern="1200" dirty="0"/>
          </a:br>
          <a:r>
            <a:rPr lang="en-US" sz="1100" b="1" kern="1200" dirty="0"/>
            <a:t>Batch Size:</a:t>
          </a:r>
          <a:r>
            <a:rPr lang="en-US" sz="1100" kern="1200" dirty="0"/>
            <a:t> Optimized to efficiently utilize GPU memory while maintaining stable gradient estimates.</a:t>
          </a:r>
          <a:br>
            <a:rPr lang="en-US" sz="1100" kern="1200" dirty="0"/>
          </a:br>
          <a:r>
            <a:rPr lang="en-US" sz="1100" b="1" kern="1200" dirty="0"/>
            <a:t>Callbacks:</a:t>
          </a:r>
          <a:r>
            <a:rPr lang="en-US" sz="1100" kern="1200" dirty="0"/>
            <a:t> Early stopping and learning rate reduction callbacks are implemented, triggered by monitoring validation loss, preventing overfitting and accelerating convergence.</a:t>
          </a:r>
        </a:p>
      </dsp:txBody>
      <dsp:txXfrm>
        <a:off x="4066278" y="4997977"/>
        <a:ext cx="3431250" cy="3149648"/>
      </dsp:txXfrm>
    </dsp:sp>
    <dsp:sp modelId="{5392C5C3-3606-4805-8AD2-482633736CFF}">
      <dsp:nvSpPr>
        <dsp:cNvPr id="0" name=""/>
        <dsp:cNvSpPr/>
      </dsp:nvSpPr>
      <dsp:spPr>
        <a:xfrm>
          <a:off x="8767091" y="2252977"/>
          <a:ext cx="2093062" cy="209306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B71A39-6189-4331-B2EC-039C5B50C11F}">
      <dsp:nvSpPr>
        <dsp:cNvPr id="0" name=""/>
        <dsp:cNvSpPr/>
      </dsp:nvSpPr>
      <dsp:spPr>
        <a:xfrm>
          <a:off x="9213153" y="2699040"/>
          <a:ext cx="1200937" cy="1200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B39D59-C50E-4483-BC4B-913BB077C53C}">
      <dsp:nvSpPr>
        <dsp:cNvPr id="0" name=""/>
        <dsp:cNvSpPr/>
      </dsp:nvSpPr>
      <dsp:spPr>
        <a:xfrm>
          <a:off x="8097997" y="4997977"/>
          <a:ext cx="3431250" cy="3149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cap="all"/>
          </a:pPr>
          <a:r>
            <a:rPr lang="en-US" sz="1400" b="1" kern="1200" dirty="0"/>
            <a:t>Effect of Tuning</a:t>
          </a:r>
          <a:br>
            <a:rPr lang="en-US" sz="1400" b="1" kern="1200" dirty="0"/>
          </a:br>
          <a:r>
            <a:rPr lang="en-US" sz="1400" kern="1200" dirty="0"/>
            <a:t>The combination of data augmentation and phased fine-tuning significantly improved validation accuracy and mitigated overfitting, outperforming a naive, frozen-backbone baseline.</a:t>
          </a:r>
        </a:p>
      </dsp:txBody>
      <dsp:txXfrm>
        <a:off x="8097997" y="4997977"/>
        <a:ext cx="3431250" cy="3149648"/>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A843C0-90CC-479B-8E76-08468EC0D1F9}" type="datetimeFigureOut">
              <a:rPr lang="en-US" smtClean="0"/>
              <a:t>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3C02EB-0AA8-4828-A9BC-D7AFF406B3C8}" type="slidenum">
              <a:rPr lang="en-US" smtClean="0"/>
              <a:t>‹#›</a:t>
            </a:fld>
            <a:endParaRPr lang="en-US"/>
          </a:p>
        </p:txBody>
      </p:sp>
    </p:spTree>
    <p:extLst>
      <p:ext uri="{BB962C8B-B14F-4D97-AF65-F5344CB8AC3E}">
        <p14:creationId xmlns:p14="http://schemas.microsoft.com/office/powerpoint/2010/main" val="496186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3C02EB-0AA8-4828-A9BC-D7AFF406B3C8}" type="slidenum">
              <a:rPr lang="en-US" smtClean="0"/>
              <a:t>4</a:t>
            </a:fld>
            <a:endParaRPr lang="en-US"/>
          </a:p>
        </p:txBody>
      </p:sp>
    </p:spTree>
    <p:extLst>
      <p:ext uri="{BB962C8B-B14F-4D97-AF65-F5344CB8AC3E}">
        <p14:creationId xmlns:p14="http://schemas.microsoft.com/office/powerpoint/2010/main" val="397711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12/9/2025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808544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12/9/2025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320234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12/9/2025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85807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12/9/2025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349462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12/9/2025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503111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12/9/2025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61955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12/9/2025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69539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12/9/2025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16470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12/9/2025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11910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12/9/2025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49229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12/9/2025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831685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12/9/2025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86836383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1A32057F-F015-B1B2-4E3E-2307F8EFC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4B3D6-C26F-3057-11FC-0C20F1FCEC7B}"/>
              </a:ext>
            </a:extLst>
          </p:cNvPr>
          <p:cNvSpPr>
            <a:spLocks noGrp="1"/>
          </p:cNvSpPr>
          <p:nvPr>
            <p:ph type="ctrTitle"/>
          </p:nvPr>
        </p:nvSpPr>
        <p:spPr>
          <a:xfrm>
            <a:off x="7168896" y="1129554"/>
            <a:ext cx="4361688" cy="3475236"/>
          </a:xfrm>
        </p:spPr>
        <p:txBody>
          <a:bodyPr>
            <a:normAutofit/>
          </a:bodyPr>
          <a:lstStyle/>
          <a:p>
            <a:pPr algn="l"/>
            <a:r>
              <a:rPr lang="en-US" sz="3400"/>
              <a:t>RAG-Enabled Workflow Automation for MRI Brain</a:t>
            </a:r>
            <a:br>
              <a:rPr lang="en-US" sz="3400"/>
            </a:br>
            <a:r>
              <a:rPr lang="en-US" sz="3400"/>
              <a:t>Tumor Classification Using Transfer Learning</a:t>
            </a:r>
          </a:p>
        </p:txBody>
      </p:sp>
      <p:sp>
        <p:nvSpPr>
          <p:cNvPr id="3" name="Subtitle 2">
            <a:extLst>
              <a:ext uri="{FF2B5EF4-FFF2-40B4-BE49-F238E27FC236}">
                <a16:creationId xmlns:a16="http://schemas.microsoft.com/office/drawing/2014/main" id="{3BDCD30C-83B0-CD04-222A-88941127ECCF}"/>
              </a:ext>
            </a:extLst>
          </p:cNvPr>
          <p:cNvSpPr>
            <a:spLocks noGrp="1"/>
          </p:cNvSpPr>
          <p:nvPr>
            <p:ph type="subTitle" idx="1"/>
          </p:nvPr>
        </p:nvSpPr>
        <p:spPr>
          <a:xfrm>
            <a:off x="7168896" y="4731337"/>
            <a:ext cx="4206240" cy="1184584"/>
          </a:xfrm>
        </p:spPr>
        <p:txBody>
          <a:bodyPr>
            <a:normAutofit/>
          </a:bodyPr>
          <a:lstStyle/>
          <a:p>
            <a:pPr algn="l">
              <a:lnSpc>
                <a:spcPct val="110000"/>
              </a:lnSpc>
            </a:pPr>
            <a:r>
              <a:rPr lang="en-US" sz="1500" dirty="0"/>
              <a:t>Muhammad Ramish Ali</a:t>
            </a:r>
            <a:br>
              <a:rPr lang="en-US" sz="1500" dirty="0"/>
            </a:br>
            <a:r>
              <a:rPr lang="en-US" sz="1500" dirty="0"/>
              <a:t>School of electrical engineering and Computer Sciences(</a:t>
            </a:r>
            <a:r>
              <a:rPr lang="en-US" sz="1500" dirty="0" err="1"/>
              <a:t>Seecs</a:t>
            </a:r>
            <a:r>
              <a:rPr lang="en-US" sz="1500" dirty="0"/>
              <a:t>)</a:t>
            </a:r>
            <a:br>
              <a:rPr lang="en-US" sz="1500" dirty="0"/>
            </a:br>
            <a:r>
              <a:rPr lang="en-US" sz="1500" dirty="0" err="1"/>
              <a:t>Nust</a:t>
            </a:r>
            <a:endParaRPr lang="en-US" sz="1500" dirty="0"/>
          </a:p>
        </p:txBody>
      </p:sp>
      <p:pic>
        <p:nvPicPr>
          <p:cNvPr id="5" name="Image 0" descr="preencoded.png">
            <a:extLst>
              <a:ext uri="{FF2B5EF4-FFF2-40B4-BE49-F238E27FC236}">
                <a16:creationId xmlns:a16="http://schemas.microsoft.com/office/drawing/2014/main" id="{9E21BE6A-5A42-9317-FDCD-C492E342CC0D}"/>
              </a:ext>
            </a:extLst>
          </p:cNvPr>
          <p:cNvPicPr>
            <a:picLocks noChangeAspect="1"/>
          </p:cNvPicPr>
          <p:nvPr/>
        </p:nvPicPr>
        <p:blipFill>
          <a:blip r:embed="rId2"/>
          <a:srcRect t="10264" r="1" b="20120"/>
          <a:stretch>
            <a:fillRect/>
          </a:stretch>
        </p:blipFill>
        <p:spPr>
          <a:xfrm>
            <a:off x="20" y="1"/>
            <a:ext cx="6575591" cy="6858000"/>
          </a:xfrm>
          <a:prstGeom prst="rect">
            <a:avLst/>
          </a:prstGeom>
        </p:spPr>
      </p:pic>
    </p:spTree>
    <p:extLst>
      <p:ext uri="{BB962C8B-B14F-4D97-AF65-F5344CB8AC3E}">
        <p14:creationId xmlns:p14="http://schemas.microsoft.com/office/powerpoint/2010/main" val="3921383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9A2735C7-5144-B406-7BFC-F95CA33CC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9C73700-FD0F-E2DE-7BD6-8D525373883D}"/>
              </a:ext>
            </a:extLst>
          </p:cNvPr>
          <p:cNvSpPr txBox="1"/>
          <p:nvPr/>
        </p:nvSpPr>
        <p:spPr>
          <a:xfrm>
            <a:off x="1731818" y="5521927"/>
            <a:ext cx="8728364" cy="90898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b="1" dirty="0">
                <a:latin typeface="+mj-lt"/>
                <a:ea typeface="+mj-ea"/>
                <a:cs typeface="+mj-cs"/>
              </a:rPr>
              <a:t>Web Interface:</a:t>
            </a:r>
          </a:p>
        </p:txBody>
      </p:sp>
      <p:pic>
        <p:nvPicPr>
          <p:cNvPr id="21" name="Picture 20" descr="A screenshot of a computer&#10;&#10;AI-generated content may be incorrect.">
            <a:extLst>
              <a:ext uri="{FF2B5EF4-FFF2-40B4-BE49-F238E27FC236}">
                <a16:creationId xmlns:a16="http://schemas.microsoft.com/office/drawing/2014/main" id="{AC359B56-4DD8-B129-8FCD-4EA395413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930" y="427085"/>
            <a:ext cx="3805299" cy="5179058"/>
          </a:xfrm>
          <a:prstGeom prst="rect">
            <a:avLst/>
          </a:prstGeom>
        </p:spPr>
      </p:pic>
      <p:pic>
        <p:nvPicPr>
          <p:cNvPr id="18" name="Picture 17" descr="A screenshot of a chat&#10;&#10;AI-generated content may be incorrect.">
            <a:extLst>
              <a:ext uri="{FF2B5EF4-FFF2-40B4-BE49-F238E27FC236}">
                <a16:creationId xmlns:a16="http://schemas.microsoft.com/office/drawing/2014/main" id="{FBE43045-ED2C-8E7C-7B96-5703FA263E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6371" y="566057"/>
            <a:ext cx="4909457" cy="4781639"/>
          </a:xfrm>
          <a:prstGeom prst="rect">
            <a:avLst/>
          </a:prstGeom>
        </p:spPr>
      </p:pic>
    </p:spTree>
    <p:extLst>
      <p:ext uri="{BB962C8B-B14F-4D97-AF65-F5344CB8AC3E}">
        <p14:creationId xmlns:p14="http://schemas.microsoft.com/office/powerpoint/2010/main" val="117310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0">
            <a:extLst>
              <a:ext uri="{FF2B5EF4-FFF2-40B4-BE49-F238E27FC236}">
                <a16:creationId xmlns:a16="http://schemas.microsoft.com/office/drawing/2014/main" id="{A2FDE7FF-784B-A5EB-CA43-ECB57B5627A6}"/>
              </a:ext>
            </a:extLst>
          </p:cNvPr>
          <p:cNvSpPr/>
          <p:nvPr/>
        </p:nvSpPr>
        <p:spPr>
          <a:xfrm>
            <a:off x="185056" y="397848"/>
            <a:ext cx="10101944" cy="471329"/>
          </a:xfrm>
          <a:prstGeom prst="rect">
            <a:avLst/>
          </a:prstGeom>
          <a:noFill/>
          <a:ln/>
        </p:spPr>
        <p:txBody>
          <a:bodyPr wrap="none" lIns="0" tIns="0" rIns="0" bIns="0" rtlCol="0" anchor="t"/>
          <a:lstStyle/>
          <a:p>
            <a:pPr marL="0" indent="0" algn="l">
              <a:lnSpc>
                <a:spcPts val="4750"/>
              </a:lnSpc>
              <a:buNone/>
            </a:pPr>
            <a:r>
              <a:rPr lang="en-US" sz="3800" b="1" dirty="0">
                <a:solidFill>
                  <a:srgbClr val="000000"/>
                </a:solidFill>
                <a:latin typeface="Inter Bold" pitchFamily="34" charset="0"/>
                <a:ea typeface="Inter Bold" pitchFamily="34" charset="-122"/>
                <a:cs typeface="Inter Bold" pitchFamily="34" charset="-120"/>
              </a:rPr>
              <a:t>N8N Workflow &amp; Groq LLM Integration</a:t>
            </a:r>
            <a:endParaRPr lang="en-US" sz="3800" dirty="0"/>
          </a:p>
        </p:txBody>
      </p:sp>
      <p:sp>
        <p:nvSpPr>
          <p:cNvPr id="9" name="Text 3">
            <a:extLst>
              <a:ext uri="{FF2B5EF4-FFF2-40B4-BE49-F238E27FC236}">
                <a16:creationId xmlns:a16="http://schemas.microsoft.com/office/drawing/2014/main" id="{69387452-72BA-64F6-A2E8-66C5847C9202}"/>
              </a:ext>
            </a:extLst>
          </p:cNvPr>
          <p:cNvSpPr/>
          <p:nvPr/>
        </p:nvSpPr>
        <p:spPr>
          <a:xfrm>
            <a:off x="185057" y="1464578"/>
            <a:ext cx="2551977" cy="235618"/>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Inter Bold" pitchFamily="34" charset="0"/>
                <a:ea typeface="Inter Bold" pitchFamily="34" charset="-122"/>
                <a:cs typeface="Inter Bold" pitchFamily="34" charset="-120"/>
              </a:rPr>
              <a:t>Webhook – Receive MRI Image</a:t>
            </a:r>
            <a:endParaRPr lang="en-US" sz="1900" dirty="0"/>
          </a:p>
        </p:txBody>
      </p:sp>
      <p:sp>
        <p:nvSpPr>
          <p:cNvPr id="10" name="Text 4">
            <a:extLst>
              <a:ext uri="{FF2B5EF4-FFF2-40B4-BE49-F238E27FC236}">
                <a16:creationId xmlns:a16="http://schemas.microsoft.com/office/drawing/2014/main" id="{79622FE1-6C78-BED4-D111-6211BE3B9B88}"/>
              </a:ext>
            </a:extLst>
          </p:cNvPr>
          <p:cNvSpPr/>
          <p:nvPr/>
        </p:nvSpPr>
        <p:spPr>
          <a:xfrm>
            <a:off x="185058" y="1958102"/>
            <a:ext cx="3032760" cy="482662"/>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Entry point for accepting MRI images or URLs, along with patient metadata.</a:t>
            </a:r>
            <a:endParaRPr lang="en-US" sz="1500" dirty="0"/>
          </a:p>
        </p:txBody>
      </p:sp>
      <p:sp>
        <p:nvSpPr>
          <p:cNvPr id="13" name="Text 7">
            <a:extLst>
              <a:ext uri="{FF2B5EF4-FFF2-40B4-BE49-F238E27FC236}">
                <a16:creationId xmlns:a16="http://schemas.microsoft.com/office/drawing/2014/main" id="{956305CD-B568-1E47-63A0-38B96127905C}"/>
              </a:ext>
            </a:extLst>
          </p:cNvPr>
          <p:cNvSpPr/>
          <p:nvPr/>
        </p:nvSpPr>
        <p:spPr>
          <a:xfrm>
            <a:off x="4672046" y="1464578"/>
            <a:ext cx="2039310" cy="235618"/>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Inter Bold" pitchFamily="34" charset="0"/>
                <a:ea typeface="Inter Bold" pitchFamily="34" charset="-122"/>
                <a:cs typeface="Inter Bold" pitchFamily="34" charset="-120"/>
              </a:rPr>
              <a:t>Extract &amp; Validate Image</a:t>
            </a:r>
            <a:endParaRPr lang="en-US" sz="1900" dirty="0"/>
          </a:p>
        </p:txBody>
      </p:sp>
      <p:sp>
        <p:nvSpPr>
          <p:cNvPr id="14" name="Text 8">
            <a:extLst>
              <a:ext uri="{FF2B5EF4-FFF2-40B4-BE49-F238E27FC236}">
                <a16:creationId xmlns:a16="http://schemas.microsoft.com/office/drawing/2014/main" id="{998A1D0D-C774-FF7D-4B04-3BBDDF43F63D}"/>
              </a:ext>
            </a:extLst>
          </p:cNvPr>
          <p:cNvSpPr/>
          <p:nvPr/>
        </p:nvSpPr>
        <p:spPr>
          <a:xfrm>
            <a:off x="4672047" y="1958102"/>
            <a:ext cx="3032844" cy="482662"/>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JavaScript node normalizes payload and ensures valid image data for processing.</a:t>
            </a:r>
            <a:endParaRPr lang="en-US" sz="1500" dirty="0"/>
          </a:p>
        </p:txBody>
      </p:sp>
      <p:sp>
        <p:nvSpPr>
          <p:cNvPr id="15" name="Text 9">
            <a:extLst>
              <a:ext uri="{FF2B5EF4-FFF2-40B4-BE49-F238E27FC236}">
                <a16:creationId xmlns:a16="http://schemas.microsoft.com/office/drawing/2014/main" id="{A16B7F17-6B1F-114B-D7EE-EC23C9526F66}"/>
              </a:ext>
            </a:extLst>
          </p:cNvPr>
          <p:cNvSpPr/>
          <p:nvPr/>
        </p:nvSpPr>
        <p:spPr>
          <a:xfrm>
            <a:off x="8607203" y="965926"/>
            <a:ext cx="689584" cy="221943"/>
          </a:xfrm>
          <a:prstGeom prst="rect">
            <a:avLst/>
          </a:prstGeom>
          <a:noFill/>
          <a:ln/>
        </p:spPr>
        <p:txBody>
          <a:bodyPr wrap="none" lIns="0" tIns="0" rIns="0" bIns="0" rtlCol="0" anchor="t"/>
          <a:lstStyle/>
          <a:p>
            <a:pPr marL="0" indent="0" algn="l">
              <a:lnSpc>
                <a:spcPts val="2450"/>
              </a:lnSpc>
              <a:buNone/>
            </a:pPr>
            <a:endParaRPr lang="en-US" sz="1500" dirty="0"/>
          </a:p>
        </p:txBody>
      </p:sp>
      <p:sp>
        <p:nvSpPr>
          <p:cNvPr id="17" name="Text 11">
            <a:extLst>
              <a:ext uri="{FF2B5EF4-FFF2-40B4-BE49-F238E27FC236}">
                <a16:creationId xmlns:a16="http://schemas.microsoft.com/office/drawing/2014/main" id="{398A2E99-DC88-83AE-65C1-98A44B7ACD9F}"/>
              </a:ext>
            </a:extLst>
          </p:cNvPr>
          <p:cNvSpPr/>
          <p:nvPr/>
        </p:nvSpPr>
        <p:spPr>
          <a:xfrm>
            <a:off x="8603934" y="1399468"/>
            <a:ext cx="2480891" cy="235618"/>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Inter Bold" pitchFamily="34" charset="0"/>
                <a:ea typeface="Inter Bold" pitchFamily="34" charset="-122"/>
                <a:cs typeface="Inter Bold" pitchFamily="34" charset="-120"/>
              </a:rPr>
              <a:t>Brain Tumor Model Prediction</a:t>
            </a:r>
            <a:endParaRPr lang="en-US" sz="1900" dirty="0"/>
          </a:p>
        </p:txBody>
      </p:sp>
      <p:sp>
        <p:nvSpPr>
          <p:cNvPr id="18" name="Text 12">
            <a:extLst>
              <a:ext uri="{FF2B5EF4-FFF2-40B4-BE49-F238E27FC236}">
                <a16:creationId xmlns:a16="http://schemas.microsoft.com/office/drawing/2014/main" id="{CAD2866B-295E-E4D9-C9E8-188B170467BF}"/>
              </a:ext>
            </a:extLst>
          </p:cNvPr>
          <p:cNvSpPr/>
          <p:nvPr/>
        </p:nvSpPr>
        <p:spPr>
          <a:xfrm>
            <a:off x="8607202" y="1923901"/>
            <a:ext cx="3032844" cy="488559"/>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HTTP node calls the Flask </a:t>
            </a:r>
            <a:r>
              <a:rPr lang="en-US" sz="1500" dirty="0">
                <a:solidFill>
                  <a:srgbClr val="272525"/>
                </a:solidFill>
                <a:highlight>
                  <a:srgbClr val="F2F2F2"/>
                </a:highlight>
                <a:latin typeface="Consolas" pitchFamily="34" charset="0"/>
                <a:ea typeface="Consolas" pitchFamily="34" charset="-122"/>
                <a:cs typeface="Consolas" pitchFamily="34" charset="-120"/>
              </a:rPr>
              <a:t>/predict</a:t>
            </a:r>
            <a:r>
              <a:rPr lang="en-US" sz="1500" dirty="0">
                <a:solidFill>
                  <a:srgbClr val="272525"/>
                </a:solidFill>
                <a:latin typeface="Inter" pitchFamily="34" charset="0"/>
                <a:ea typeface="Inter" pitchFamily="34" charset="-122"/>
                <a:cs typeface="Inter" pitchFamily="34" charset="-120"/>
              </a:rPr>
              <a:t> endpoint for AI classification.</a:t>
            </a:r>
            <a:endParaRPr lang="en-US" sz="1500" dirty="0"/>
          </a:p>
        </p:txBody>
      </p:sp>
      <p:sp>
        <p:nvSpPr>
          <p:cNvPr id="21" name="Text 15">
            <a:extLst>
              <a:ext uri="{FF2B5EF4-FFF2-40B4-BE49-F238E27FC236}">
                <a16:creationId xmlns:a16="http://schemas.microsoft.com/office/drawing/2014/main" id="{D6FB42E0-EB40-2A2C-D177-2772B3C10448}"/>
              </a:ext>
            </a:extLst>
          </p:cNvPr>
          <p:cNvSpPr/>
          <p:nvPr/>
        </p:nvSpPr>
        <p:spPr>
          <a:xfrm>
            <a:off x="185057" y="3309570"/>
            <a:ext cx="1877368" cy="235618"/>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Inter Bold" pitchFamily="34" charset="0"/>
                <a:ea typeface="Inter Bold" pitchFamily="34" charset="-122"/>
                <a:cs typeface="Inter Bold" pitchFamily="34" charset="-120"/>
              </a:rPr>
              <a:t>Parse &amp; Enrich Results</a:t>
            </a:r>
            <a:endParaRPr lang="en-US" sz="1900" dirty="0"/>
          </a:p>
        </p:txBody>
      </p:sp>
      <p:sp>
        <p:nvSpPr>
          <p:cNvPr id="22" name="Text 16">
            <a:extLst>
              <a:ext uri="{FF2B5EF4-FFF2-40B4-BE49-F238E27FC236}">
                <a16:creationId xmlns:a16="http://schemas.microsoft.com/office/drawing/2014/main" id="{4B7D2B0F-1DBF-AA6C-300D-FCEB6C989986}"/>
              </a:ext>
            </a:extLst>
          </p:cNvPr>
          <p:cNvSpPr/>
          <p:nvPr/>
        </p:nvSpPr>
        <p:spPr>
          <a:xfrm>
            <a:off x="185058" y="3803094"/>
            <a:ext cx="3032760" cy="482662"/>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Computes severity, risk scores, and flags high-risk glioma cases.</a:t>
            </a:r>
            <a:endParaRPr lang="en-US" sz="1500" dirty="0"/>
          </a:p>
        </p:txBody>
      </p:sp>
      <p:sp>
        <p:nvSpPr>
          <p:cNvPr id="25" name="Text 19">
            <a:extLst>
              <a:ext uri="{FF2B5EF4-FFF2-40B4-BE49-F238E27FC236}">
                <a16:creationId xmlns:a16="http://schemas.microsoft.com/office/drawing/2014/main" id="{D645F65E-C136-896A-520F-074A96A99CA2}"/>
              </a:ext>
            </a:extLst>
          </p:cNvPr>
          <p:cNvSpPr/>
          <p:nvPr/>
        </p:nvSpPr>
        <p:spPr>
          <a:xfrm>
            <a:off x="4672045" y="3309570"/>
            <a:ext cx="1721229" cy="235618"/>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Inter Bold" pitchFamily="34" charset="0"/>
                <a:ea typeface="Inter Bold" pitchFamily="34" charset="-122"/>
                <a:cs typeface="Inter Bold" pitchFamily="34" charset="-120"/>
              </a:rPr>
              <a:t>Build RAG Context</a:t>
            </a:r>
            <a:endParaRPr lang="en-US" sz="1900" dirty="0"/>
          </a:p>
        </p:txBody>
      </p:sp>
      <p:sp>
        <p:nvSpPr>
          <p:cNvPr id="26" name="Text 20">
            <a:extLst>
              <a:ext uri="{FF2B5EF4-FFF2-40B4-BE49-F238E27FC236}">
                <a16:creationId xmlns:a16="http://schemas.microsoft.com/office/drawing/2014/main" id="{4DD7B53B-3F5F-1C49-E920-F595B3631AEC}"/>
              </a:ext>
            </a:extLst>
          </p:cNvPr>
          <p:cNvSpPr/>
          <p:nvPr/>
        </p:nvSpPr>
        <p:spPr>
          <a:xfrm>
            <a:off x="4672047" y="3873587"/>
            <a:ext cx="3032844" cy="723993"/>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Constructs a detailed prompt with probabilities, severity, and similar historical cases.</a:t>
            </a:r>
            <a:endParaRPr lang="en-US" sz="1500" dirty="0"/>
          </a:p>
        </p:txBody>
      </p:sp>
      <p:sp>
        <p:nvSpPr>
          <p:cNvPr id="27" name="Text 21">
            <a:extLst>
              <a:ext uri="{FF2B5EF4-FFF2-40B4-BE49-F238E27FC236}">
                <a16:creationId xmlns:a16="http://schemas.microsoft.com/office/drawing/2014/main" id="{A4D70EC0-E0B5-6A91-728D-8B37953D0C95}"/>
              </a:ext>
            </a:extLst>
          </p:cNvPr>
          <p:cNvSpPr/>
          <p:nvPr/>
        </p:nvSpPr>
        <p:spPr>
          <a:xfrm flipH="1">
            <a:off x="8603934" y="2844330"/>
            <a:ext cx="555221" cy="180239"/>
          </a:xfrm>
          <a:prstGeom prst="rect">
            <a:avLst/>
          </a:prstGeom>
          <a:noFill/>
          <a:ln/>
        </p:spPr>
        <p:txBody>
          <a:bodyPr wrap="none" lIns="0" tIns="0" rIns="0" bIns="0" rtlCol="0" anchor="t"/>
          <a:lstStyle/>
          <a:p>
            <a:pPr marL="0" indent="0" algn="l">
              <a:lnSpc>
                <a:spcPts val="2450"/>
              </a:lnSpc>
              <a:buNone/>
            </a:pPr>
            <a:endParaRPr lang="en-US" sz="1500" dirty="0"/>
          </a:p>
        </p:txBody>
      </p:sp>
      <p:sp>
        <p:nvSpPr>
          <p:cNvPr id="29" name="Text 23">
            <a:extLst>
              <a:ext uri="{FF2B5EF4-FFF2-40B4-BE49-F238E27FC236}">
                <a16:creationId xmlns:a16="http://schemas.microsoft.com/office/drawing/2014/main" id="{69DA1C20-99AA-F254-791F-97912BB5CC03}"/>
              </a:ext>
            </a:extLst>
          </p:cNvPr>
          <p:cNvSpPr/>
          <p:nvPr/>
        </p:nvSpPr>
        <p:spPr>
          <a:xfrm>
            <a:off x="8612499" y="3299420"/>
            <a:ext cx="2349148" cy="235618"/>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Inter Bold" pitchFamily="34" charset="0"/>
                <a:ea typeface="Inter Bold" pitchFamily="34" charset="-122"/>
                <a:cs typeface="Inter Bold" pitchFamily="34" charset="-120"/>
              </a:rPr>
              <a:t>Groq LLM – Generate Report</a:t>
            </a:r>
            <a:endParaRPr lang="en-US" sz="1900" dirty="0"/>
          </a:p>
        </p:txBody>
      </p:sp>
      <p:sp>
        <p:nvSpPr>
          <p:cNvPr id="30" name="Text 24">
            <a:extLst>
              <a:ext uri="{FF2B5EF4-FFF2-40B4-BE49-F238E27FC236}">
                <a16:creationId xmlns:a16="http://schemas.microsoft.com/office/drawing/2014/main" id="{AAEE2648-A733-F886-7B7E-E254E5FB85CA}"/>
              </a:ext>
            </a:extLst>
          </p:cNvPr>
          <p:cNvSpPr/>
          <p:nvPr/>
        </p:nvSpPr>
        <p:spPr>
          <a:xfrm>
            <a:off x="8612499" y="3770408"/>
            <a:ext cx="3032844" cy="482662"/>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Utilizes a free Groq LLM to produce a structured, clinical-style narrative report.</a:t>
            </a:r>
            <a:endParaRPr lang="en-US" sz="1500" dirty="0"/>
          </a:p>
        </p:txBody>
      </p:sp>
      <p:sp>
        <p:nvSpPr>
          <p:cNvPr id="33" name="Text 27">
            <a:extLst>
              <a:ext uri="{FF2B5EF4-FFF2-40B4-BE49-F238E27FC236}">
                <a16:creationId xmlns:a16="http://schemas.microsoft.com/office/drawing/2014/main" id="{CC5A4BBE-3186-E99E-F23B-AD2AE8F63CDF}"/>
              </a:ext>
            </a:extLst>
          </p:cNvPr>
          <p:cNvSpPr/>
          <p:nvPr/>
        </p:nvSpPr>
        <p:spPr>
          <a:xfrm>
            <a:off x="155443" y="5019871"/>
            <a:ext cx="2611203" cy="235618"/>
          </a:xfrm>
          <a:prstGeom prst="rect">
            <a:avLst/>
          </a:prstGeom>
          <a:noFill/>
          <a:ln/>
        </p:spPr>
        <p:txBody>
          <a:bodyPr wrap="none" lIns="0" tIns="0" rIns="0" bIns="0" rtlCol="0" anchor="t"/>
          <a:lstStyle/>
          <a:p>
            <a:pPr marL="0" indent="0" algn="l">
              <a:lnSpc>
                <a:spcPts val="2350"/>
              </a:lnSpc>
              <a:buNone/>
            </a:pPr>
            <a:r>
              <a:rPr lang="en-US" sz="1900" b="1" dirty="0">
                <a:solidFill>
                  <a:srgbClr val="272525"/>
                </a:solidFill>
                <a:latin typeface="Inter Bold" pitchFamily="34" charset="0"/>
                <a:ea typeface="Inter Bold" pitchFamily="34" charset="-122"/>
                <a:cs typeface="Inter Bold" pitchFamily="34" charset="-120"/>
              </a:rPr>
              <a:t>Format Final Response &amp; Alerts</a:t>
            </a:r>
            <a:endParaRPr lang="en-US" sz="1900" dirty="0"/>
          </a:p>
        </p:txBody>
      </p:sp>
      <p:sp>
        <p:nvSpPr>
          <p:cNvPr id="34" name="Text 28">
            <a:extLst>
              <a:ext uri="{FF2B5EF4-FFF2-40B4-BE49-F238E27FC236}">
                <a16:creationId xmlns:a16="http://schemas.microsoft.com/office/drawing/2014/main" id="{3BC6D04F-DE1E-676C-D6EE-77059556C0B7}"/>
              </a:ext>
            </a:extLst>
          </p:cNvPr>
          <p:cNvSpPr/>
          <p:nvPr/>
        </p:nvSpPr>
        <p:spPr>
          <a:xfrm>
            <a:off x="185056" y="5352486"/>
            <a:ext cx="10776591" cy="1052392"/>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Formats the JSON response and optionally sends email alerts for high-severity cases</a:t>
            </a:r>
          </a:p>
          <a:p>
            <a:pPr>
              <a:lnSpc>
                <a:spcPts val="2450"/>
              </a:lnSpc>
            </a:pPr>
            <a:r>
              <a:rPr lang="en-US" sz="1400" dirty="0">
                <a:solidFill>
                  <a:srgbClr val="272525"/>
                </a:solidFill>
                <a:latin typeface="Inter" pitchFamily="34" charset="0"/>
                <a:ea typeface="Inter" pitchFamily="34" charset="-122"/>
                <a:cs typeface="Inter" pitchFamily="34" charset="-120"/>
              </a:rPr>
              <a:t>.</a:t>
            </a:r>
            <a:endParaRPr lang="en-US" sz="1400" dirty="0"/>
          </a:p>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a:t>
            </a:r>
          </a:p>
          <a:p>
            <a:pPr marL="0" indent="0" algn="l">
              <a:lnSpc>
                <a:spcPts val="2450"/>
              </a:lnSpc>
              <a:buNone/>
            </a:pPr>
            <a:endParaRPr lang="en-US" sz="1500" dirty="0"/>
          </a:p>
        </p:txBody>
      </p:sp>
      <p:sp>
        <p:nvSpPr>
          <p:cNvPr id="35" name="Text 29">
            <a:extLst>
              <a:ext uri="{FF2B5EF4-FFF2-40B4-BE49-F238E27FC236}">
                <a16:creationId xmlns:a16="http://schemas.microsoft.com/office/drawing/2014/main" id="{5AD158AF-909C-0B58-5E50-5E80EF27B604}"/>
              </a:ext>
            </a:extLst>
          </p:cNvPr>
          <p:cNvSpPr/>
          <p:nvPr/>
        </p:nvSpPr>
        <p:spPr>
          <a:xfrm>
            <a:off x="185056" y="6629400"/>
            <a:ext cx="9373710" cy="482662"/>
          </a:xfrm>
          <a:prstGeom prst="rect">
            <a:avLst/>
          </a:prstGeom>
          <a:noFill/>
          <a:ln/>
        </p:spPr>
        <p:txBody>
          <a:bodyPr wrap="square" lIns="0" tIns="0" rIns="0" bIns="0" rtlCol="0" anchor="t"/>
          <a:lstStyle/>
          <a:p>
            <a:pPr marL="0" indent="0" algn="l">
              <a:lnSpc>
                <a:spcPts val="2450"/>
              </a:lnSpc>
              <a:buNone/>
            </a:pPr>
            <a:endParaRPr lang="en-US" sz="1500" dirty="0"/>
          </a:p>
        </p:txBody>
      </p:sp>
    </p:spTree>
    <p:extLst>
      <p:ext uri="{BB962C8B-B14F-4D97-AF65-F5344CB8AC3E}">
        <p14:creationId xmlns:p14="http://schemas.microsoft.com/office/powerpoint/2010/main" val="3525555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B79CA-1CB8-A133-67D7-E2B7AC1F9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A6B962B-6E71-86E9-C4CC-084219D21FBF}"/>
              </a:ext>
            </a:extLst>
          </p:cNvPr>
          <p:cNvSpPr txBox="1"/>
          <p:nvPr/>
        </p:nvSpPr>
        <p:spPr>
          <a:xfrm>
            <a:off x="978522" y="849085"/>
            <a:ext cx="3602356" cy="5179925"/>
          </a:xfrm>
          <a:prstGeom prst="rect">
            <a:avLst/>
          </a:prstGeom>
        </p:spPr>
        <p:txBody>
          <a:bodyPr vert="horz" lIns="91440" tIns="45720" rIns="91440" bIns="45720" rtlCol="0" anchor="ctr">
            <a:normAutofit/>
          </a:bodyPr>
          <a:lstStyle/>
          <a:p>
            <a:pPr marL="0" indent="0">
              <a:lnSpc>
                <a:spcPct val="90000"/>
              </a:lnSpc>
              <a:spcBef>
                <a:spcPct val="0"/>
              </a:spcBef>
              <a:spcAft>
                <a:spcPts val="600"/>
              </a:spcAft>
            </a:pPr>
            <a:r>
              <a:rPr lang="en-US" sz="3600" b="1" kern="1200">
                <a:solidFill>
                  <a:schemeClr val="tx1"/>
                </a:solidFill>
                <a:latin typeface="+mj-lt"/>
                <a:ea typeface="+mj-ea"/>
                <a:cs typeface="+mj-cs"/>
              </a:rPr>
              <a:t>Limitations, Future Work, &amp; Key Takeaways</a:t>
            </a:r>
          </a:p>
        </p:txBody>
      </p:sp>
      <p:sp>
        <p:nvSpPr>
          <p:cNvPr id="3" name="TextBox 2">
            <a:extLst>
              <a:ext uri="{FF2B5EF4-FFF2-40B4-BE49-F238E27FC236}">
                <a16:creationId xmlns:a16="http://schemas.microsoft.com/office/drawing/2014/main" id="{344189B6-E24A-4512-B6D4-DDFE154973A7}"/>
              </a:ext>
            </a:extLst>
          </p:cNvPr>
          <p:cNvSpPr txBox="1"/>
          <p:nvPr/>
        </p:nvSpPr>
        <p:spPr>
          <a:xfrm>
            <a:off x="4855029" y="566057"/>
            <a:ext cx="6777133" cy="5462953"/>
          </a:xfrm>
          <a:prstGeom prst="rect">
            <a:avLst/>
          </a:prstGeom>
        </p:spPr>
        <p:txBody>
          <a:bodyPr vert="horz" lIns="91440" tIns="45720" rIns="91440" bIns="45720" rtlCol="0" anchor="ctr">
            <a:normAutofit fontScale="92500" lnSpcReduction="10000"/>
          </a:bodyPr>
          <a:lstStyle/>
          <a:p>
            <a:pPr indent="-228600">
              <a:lnSpc>
                <a:spcPct val="110000"/>
              </a:lnSpc>
              <a:spcAft>
                <a:spcPts val="600"/>
              </a:spcAft>
              <a:buSzPct val="100000"/>
              <a:buFont typeface="Arial" panose="020B0604020202020204" pitchFamily="34" charset="0"/>
              <a:buChar char="•"/>
            </a:pPr>
            <a:r>
              <a:rPr lang="en-US" sz="1600" b="1" dirty="0"/>
              <a:t>Limitations</a:t>
            </a:r>
            <a:endParaRPr lang="en-US" sz="1600" dirty="0"/>
          </a:p>
          <a:p>
            <a:pPr marL="342900" indent="-228600">
              <a:lnSpc>
                <a:spcPct val="110000"/>
              </a:lnSpc>
              <a:spcAft>
                <a:spcPts val="600"/>
              </a:spcAft>
              <a:buSzPct val="100000"/>
              <a:buFont typeface="Arial" panose="020B0604020202020204" pitchFamily="34" charset="0"/>
              <a:buChar char="•"/>
            </a:pPr>
            <a:r>
              <a:rPr lang="en-US" sz="1600" dirty="0"/>
              <a:t>Trained on a single public dataset; not yet clinically validated across multiple hospitals.</a:t>
            </a:r>
          </a:p>
          <a:p>
            <a:pPr marL="342900" indent="-228600">
              <a:lnSpc>
                <a:spcPct val="110000"/>
              </a:lnSpc>
              <a:spcAft>
                <a:spcPts val="600"/>
              </a:spcAft>
              <a:buSzPct val="100000"/>
              <a:buFont typeface="Arial" panose="020B0604020202020204" pitchFamily="34" charset="0"/>
              <a:buChar char="•"/>
            </a:pPr>
            <a:r>
              <a:rPr lang="en-US" sz="1600" dirty="0"/>
              <a:t>2D slice-based model; does not exploit full 3D MRI volumes or multi-sequence inputs. Real-time inference depends on available GPU/CPU resources.</a:t>
            </a:r>
          </a:p>
          <a:p>
            <a:pPr indent="-228600">
              <a:lnSpc>
                <a:spcPct val="110000"/>
              </a:lnSpc>
              <a:spcAft>
                <a:spcPts val="600"/>
              </a:spcAft>
              <a:buSzPct val="100000"/>
              <a:buFont typeface="Arial" panose="020B0604020202020204" pitchFamily="34" charset="0"/>
              <a:buChar char="•"/>
            </a:pPr>
            <a:r>
              <a:rPr lang="en-US" sz="1600" b="1" dirty="0"/>
              <a:t>Future Work</a:t>
            </a:r>
            <a:endParaRPr lang="en-US" sz="1600" dirty="0"/>
          </a:p>
          <a:p>
            <a:pPr marL="342900" indent="-228600">
              <a:lnSpc>
                <a:spcPct val="110000"/>
              </a:lnSpc>
              <a:spcAft>
                <a:spcPts val="600"/>
              </a:spcAft>
              <a:buSzPct val="100000"/>
              <a:buFont typeface="Arial" panose="020B0604020202020204" pitchFamily="34" charset="0"/>
              <a:buChar char="•"/>
            </a:pPr>
            <a:r>
              <a:rPr lang="en-US" sz="1600" dirty="0"/>
              <a:t>Extend training to 3D or multi-sequence MRI and larger, more diverse datasets.</a:t>
            </a:r>
          </a:p>
          <a:p>
            <a:pPr marL="342900" indent="-228600">
              <a:lnSpc>
                <a:spcPct val="110000"/>
              </a:lnSpc>
              <a:spcAft>
                <a:spcPts val="600"/>
              </a:spcAft>
              <a:buSzPct val="100000"/>
              <a:buFont typeface="Arial" panose="020B0604020202020204" pitchFamily="34" charset="0"/>
              <a:buChar char="•"/>
            </a:pPr>
            <a:r>
              <a:rPr lang="en-US" sz="1600" dirty="0"/>
              <a:t>Explore lighter or quantized versions of the model for edge deployment.</a:t>
            </a:r>
          </a:p>
          <a:p>
            <a:pPr marL="342900" indent="-228600">
              <a:lnSpc>
                <a:spcPct val="110000"/>
              </a:lnSpc>
              <a:spcAft>
                <a:spcPts val="600"/>
              </a:spcAft>
              <a:buSzPct val="100000"/>
              <a:buFont typeface="Arial" panose="020B0604020202020204" pitchFamily="34" charset="0"/>
              <a:buChar char="•"/>
            </a:pPr>
            <a:r>
              <a:rPr lang="en-US" sz="1600" dirty="0"/>
              <a:t>Add additional XAI methods and rigorous calibration/uncertainty estimation.</a:t>
            </a:r>
          </a:p>
          <a:p>
            <a:pPr marL="342900" indent="-228600">
              <a:lnSpc>
                <a:spcPct val="110000"/>
              </a:lnSpc>
              <a:spcAft>
                <a:spcPts val="600"/>
              </a:spcAft>
              <a:buSzPct val="100000"/>
              <a:buFont typeface="Arial" panose="020B0604020202020204" pitchFamily="34" charset="0"/>
              <a:buChar char="•"/>
            </a:pPr>
            <a:r>
              <a:rPr lang="en-US" sz="1600" dirty="0"/>
              <a:t>Harden the N8N pipeline (authentication, logging, monitoring) for production use.</a:t>
            </a:r>
          </a:p>
          <a:p>
            <a:pPr indent="-228600">
              <a:lnSpc>
                <a:spcPct val="110000"/>
              </a:lnSpc>
              <a:spcAft>
                <a:spcPts val="600"/>
              </a:spcAft>
              <a:buFont typeface="Arial" panose="020B0604020202020204" pitchFamily="34" charset="0"/>
              <a:buChar char="•"/>
            </a:pPr>
            <a:r>
              <a:rPr lang="en-US" sz="1600" b="1" dirty="0"/>
              <a:t>Key Takeaway</a:t>
            </a:r>
            <a:br>
              <a:rPr lang="en-US" sz="1600" b="1" dirty="0"/>
            </a:br>
            <a:r>
              <a:rPr lang="en-US" sz="1600" dirty="0"/>
              <a:t>This project goes beyond a single notebook: it delivers a complete, explainable ML pipeline—with real metrics, an API, a web dashboard, and workflow automation—showing how MS-level research can translate into a realistic, end-to-end medical AI prototype.</a:t>
            </a:r>
          </a:p>
        </p:txBody>
      </p:sp>
    </p:spTree>
    <p:extLst>
      <p:ext uri="{BB962C8B-B14F-4D97-AF65-F5344CB8AC3E}">
        <p14:creationId xmlns:p14="http://schemas.microsoft.com/office/powerpoint/2010/main" val="601165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4D27876-614E-CCD5-5142-A650DBF0B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30E3E13-6AF5-C824-DAEB-D58805B2D086}"/>
              </a:ext>
            </a:extLst>
          </p:cNvPr>
          <p:cNvSpPr txBox="1"/>
          <p:nvPr/>
        </p:nvSpPr>
        <p:spPr>
          <a:xfrm>
            <a:off x="1994140" y="5137536"/>
            <a:ext cx="8203720" cy="73212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b="1" dirty="0">
                <a:latin typeface="+mj-lt"/>
                <a:ea typeface="+mj-ea"/>
                <a:cs typeface="+mj-cs"/>
              </a:rPr>
              <a:t>End</a:t>
            </a:r>
          </a:p>
        </p:txBody>
      </p:sp>
      <p:pic>
        <p:nvPicPr>
          <p:cNvPr id="6" name="Graphic 5" descr="Smiling Face with No Fill">
            <a:extLst>
              <a:ext uri="{FF2B5EF4-FFF2-40B4-BE49-F238E27FC236}">
                <a16:creationId xmlns:a16="http://schemas.microsoft.com/office/drawing/2014/main" id="{BF9D84D1-16C9-BC96-BAA9-D0330894DA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11686" y="418089"/>
            <a:ext cx="4567076" cy="4567076"/>
          </a:xfrm>
          <a:prstGeom prst="rect">
            <a:avLst/>
          </a:prstGeom>
        </p:spPr>
      </p:pic>
    </p:spTree>
    <p:extLst>
      <p:ext uri="{BB962C8B-B14F-4D97-AF65-F5344CB8AC3E}">
        <p14:creationId xmlns:p14="http://schemas.microsoft.com/office/powerpoint/2010/main" val="2029250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5FFDA3-8FF3-C575-CB0F-29548712EABE}"/>
              </a:ext>
            </a:extLst>
          </p:cNvPr>
          <p:cNvSpPr>
            <a:spLocks noGrp="1"/>
          </p:cNvSpPr>
          <p:nvPr>
            <p:ph type="title"/>
          </p:nvPr>
        </p:nvSpPr>
        <p:spPr>
          <a:xfrm>
            <a:off x="612648" y="603504"/>
            <a:ext cx="5862396" cy="1527048"/>
          </a:xfrm>
        </p:spPr>
        <p:txBody>
          <a:bodyPr anchor="b">
            <a:normAutofit/>
          </a:bodyPr>
          <a:lstStyle/>
          <a:p>
            <a:r>
              <a:rPr lang="en-US" sz="2800">
                <a:latin typeface="Inter Bold" pitchFamily="34" charset="0"/>
                <a:ea typeface="Inter Bold" pitchFamily="34" charset="-122"/>
                <a:cs typeface="Inter Bold" pitchFamily="34" charset="-120"/>
              </a:rPr>
              <a:t>Problem &amp; Objective: Enhancing Brain Tumor Diagnosis</a:t>
            </a:r>
            <a:br>
              <a:rPr lang="en-US" sz="2800"/>
            </a:br>
            <a:endParaRPr lang="en-US" sz="2800"/>
          </a:p>
        </p:txBody>
      </p:sp>
      <p:sp>
        <p:nvSpPr>
          <p:cNvPr id="3" name="Content Placeholder 2">
            <a:extLst>
              <a:ext uri="{FF2B5EF4-FFF2-40B4-BE49-F238E27FC236}">
                <a16:creationId xmlns:a16="http://schemas.microsoft.com/office/drawing/2014/main" id="{163C24D2-4DC6-4C4A-96B0-53D4F4DA35E2}"/>
              </a:ext>
            </a:extLst>
          </p:cNvPr>
          <p:cNvSpPr>
            <a:spLocks noGrp="1"/>
          </p:cNvSpPr>
          <p:nvPr>
            <p:ph idx="1"/>
          </p:nvPr>
        </p:nvSpPr>
        <p:spPr>
          <a:xfrm>
            <a:off x="612647" y="1764518"/>
            <a:ext cx="6478747" cy="4544842"/>
          </a:xfrm>
        </p:spPr>
        <p:txBody>
          <a:bodyPr>
            <a:normAutofit/>
          </a:bodyPr>
          <a:lstStyle/>
          <a:p>
            <a:pPr marL="0" indent="0">
              <a:lnSpc>
                <a:spcPct val="110000"/>
              </a:lnSpc>
              <a:buNone/>
            </a:pPr>
            <a:r>
              <a:rPr lang="en-US" sz="1400" b="1" dirty="0">
                <a:latin typeface="Inter Bold" pitchFamily="34" charset="0"/>
                <a:ea typeface="Inter Bold" pitchFamily="34" charset="-122"/>
                <a:cs typeface="Inter Bold" pitchFamily="34" charset="-120"/>
              </a:rPr>
              <a:t>Clinical Challenge</a:t>
            </a:r>
          </a:p>
          <a:p>
            <a:pPr>
              <a:lnSpc>
                <a:spcPct val="110000"/>
              </a:lnSpc>
            </a:pPr>
            <a:r>
              <a:rPr lang="en-US" sz="1400" dirty="0">
                <a:latin typeface="Inter" pitchFamily="34" charset="0"/>
                <a:ea typeface="Inter" pitchFamily="34" charset="-122"/>
                <a:cs typeface="Inter" pitchFamily="34" charset="-120"/>
              </a:rPr>
              <a:t>Traditional MRI-based brain tumor diagnosis is a manual, time-consuming process heavily reliant on specialist radiologists. Misclassification or delays can severely impact treatment planning and patient outcomes. The subjective nature of visual interpretation also introduces variability.</a:t>
            </a:r>
            <a:endParaRPr lang="en-US" sz="1400" dirty="0"/>
          </a:p>
          <a:p>
            <a:pPr marL="0" indent="0">
              <a:lnSpc>
                <a:spcPct val="110000"/>
              </a:lnSpc>
              <a:buNone/>
            </a:pPr>
            <a:r>
              <a:rPr lang="en-US" sz="1400" b="1" dirty="0">
                <a:latin typeface="Inter Bold" pitchFamily="34" charset="0"/>
                <a:ea typeface="Inter Bold" pitchFamily="34" charset="-122"/>
                <a:cs typeface="Inter Bold" pitchFamily="34" charset="-120"/>
              </a:rPr>
              <a:t>Technical Gap</a:t>
            </a:r>
          </a:p>
          <a:p>
            <a:pPr>
              <a:lnSpc>
                <a:spcPct val="110000"/>
              </a:lnSpc>
            </a:pPr>
            <a:r>
              <a:rPr lang="en-US" sz="1400" dirty="0">
                <a:latin typeface="Inter" pitchFamily="34" charset="0"/>
                <a:ea typeface="Inter" pitchFamily="34" charset="-122"/>
                <a:cs typeface="Inter" pitchFamily="34" charset="-120"/>
              </a:rPr>
              <a:t>Many machine learning projects often conclude with a </a:t>
            </a:r>
            <a:r>
              <a:rPr lang="en-US" sz="1400" dirty="0" err="1">
                <a:latin typeface="Inter" pitchFamily="34" charset="0"/>
                <a:ea typeface="Inter" pitchFamily="34" charset="-122"/>
                <a:cs typeface="Inter" pitchFamily="34" charset="-120"/>
              </a:rPr>
              <a:t>Jupyter</a:t>
            </a:r>
            <a:r>
              <a:rPr lang="en-US" sz="1400" dirty="0">
                <a:latin typeface="Inter" pitchFamily="34" charset="0"/>
                <a:ea typeface="Inter" pitchFamily="34" charset="-122"/>
                <a:cs typeface="Inter" pitchFamily="34" charset="-120"/>
              </a:rPr>
              <a:t> notebook demonstrating accuracy metrics. Few, however, progress to deliver a complete, explainable, and deployable pipeline capable of real-world application. Bridging this gap is crucial for clinical integration.</a:t>
            </a:r>
            <a:endParaRPr lang="en-US" sz="1400" dirty="0"/>
          </a:p>
          <a:p>
            <a:pPr marL="0" indent="0">
              <a:lnSpc>
                <a:spcPct val="110000"/>
              </a:lnSpc>
              <a:buNone/>
            </a:pPr>
            <a:r>
              <a:rPr lang="en-US" sz="1400" b="1" dirty="0">
                <a:latin typeface="Inter Bold" pitchFamily="34" charset="0"/>
                <a:ea typeface="Inter Bold" pitchFamily="34" charset="-122"/>
                <a:cs typeface="Inter Bold" pitchFamily="34" charset="-120"/>
              </a:rPr>
              <a:t>Project Objective</a:t>
            </a:r>
          </a:p>
          <a:p>
            <a:pPr>
              <a:lnSpc>
                <a:spcPct val="110000"/>
              </a:lnSpc>
            </a:pPr>
            <a:r>
              <a:rPr lang="en-US" sz="1400" dirty="0">
                <a:latin typeface="Inter" pitchFamily="34" charset="0"/>
                <a:ea typeface="Inter" pitchFamily="34" charset="-122"/>
                <a:cs typeface="Inter" pitchFamily="34" charset="-120"/>
              </a:rPr>
              <a:t>To develop a comprehensive, MS-level ML pipeline for brain tumor classification. This includes data acquisition, preprocessing, model development, rigorous evaluation, and robust deployment. The goal is high accuracy combined with a user-friendly web/API interface for clinical decision support.</a:t>
            </a:r>
            <a:endParaRPr lang="en-US" sz="1400" dirty="0"/>
          </a:p>
          <a:p>
            <a:pPr marL="0" indent="0">
              <a:lnSpc>
                <a:spcPct val="110000"/>
              </a:lnSpc>
              <a:buNone/>
            </a:pPr>
            <a:endParaRPr lang="en-US" sz="1400" dirty="0"/>
          </a:p>
          <a:p>
            <a:pPr marL="0" indent="0">
              <a:lnSpc>
                <a:spcPct val="110000"/>
              </a:lnSpc>
              <a:buNone/>
            </a:pPr>
            <a:endParaRPr lang="en-US" sz="1400" dirty="0"/>
          </a:p>
          <a:p>
            <a:pPr>
              <a:lnSpc>
                <a:spcPct val="110000"/>
              </a:lnSpc>
            </a:pPr>
            <a:endParaRPr lang="en-US" sz="1400" dirty="0"/>
          </a:p>
        </p:txBody>
      </p:sp>
      <p:pic>
        <p:nvPicPr>
          <p:cNvPr id="18" name="Graphic 17" descr="Brain">
            <a:extLst>
              <a:ext uri="{FF2B5EF4-FFF2-40B4-BE49-F238E27FC236}">
                <a16:creationId xmlns:a16="http://schemas.microsoft.com/office/drawing/2014/main" id="{2CD8745B-42CA-0D8C-7837-0B386C9596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1395" y="1102440"/>
            <a:ext cx="4681506" cy="4681506"/>
          </a:xfrm>
          <a:prstGeom prst="rect">
            <a:avLst/>
          </a:prstGeom>
        </p:spPr>
      </p:pic>
      <p:sp>
        <p:nvSpPr>
          <p:cNvPr id="5" name="TextBox 4">
            <a:extLst>
              <a:ext uri="{FF2B5EF4-FFF2-40B4-BE49-F238E27FC236}">
                <a16:creationId xmlns:a16="http://schemas.microsoft.com/office/drawing/2014/main" id="{16C723B5-E6DA-5BE9-B8A0-02BAC13AFFEA}"/>
              </a:ext>
            </a:extLst>
          </p:cNvPr>
          <p:cNvSpPr txBox="1"/>
          <p:nvPr/>
        </p:nvSpPr>
        <p:spPr>
          <a:xfrm>
            <a:off x="5404758" y="1764518"/>
            <a:ext cx="6098720" cy="397866"/>
          </a:xfrm>
          <a:prstGeom prst="rect">
            <a:avLst/>
          </a:prstGeom>
          <a:noFill/>
        </p:spPr>
        <p:txBody>
          <a:bodyPr wrap="square">
            <a:spAutoFit/>
          </a:bodyPr>
          <a:lstStyle/>
          <a:p>
            <a:pPr marL="0" indent="0" algn="l">
              <a:lnSpc>
                <a:spcPts val="2600"/>
              </a:lnSpc>
              <a:buNone/>
            </a:pPr>
            <a:endParaRPr lang="en-US" sz="1800" dirty="0"/>
          </a:p>
        </p:txBody>
      </p:sp>
      <p:sp>
        <p:nvSpPr>
          <p:cNvPr id="7" name="TextBox 6">
            <a:extLst>
              <a:ext uri="{FF2B5EF4-FFF2-40B4-BE49-F238E27FC236}">
                <a16:creationId xmlns:a16="http://schemas.microsoft.com/office/drawing/2014/main" id="{2456B266-5165-C978-A6C2-23D5DD5C513F}"/>
              </a:ext>
            </a:extLst>
          </p:cNvPr>
          <p:cNvSpPr txBox="1"/>
          <p:nvPr/>
        </p:nvSpPr>
        <p:spPr>
          <a:xfrm>
            <a:off x="5404758" y="2245426"/>
            <a:ext cx="6098720" cy="407484"/>
          </a:xfrm>
          <a:prstGeom prst="rect">
            <a:avLst/>
          </a:prstGeom>
          <a:noFill/>
        </p:spPr>
        <p:txBody>
          <a:bodyPr wrap="square">
            <a:spAutoFit/>
          </a:bodyPr>
          <a:lstStyle/>
          <a:p>
            <a:pPr marL="0" indent="0" algn="l">
              <a:lnSpc>
                <a:spcPts val="2650"/>
              </a:lnSpc>
              <a:buNone/>
            </a:pPr>
            <a:endParaRPr lang="en-US" sz="1800" dirty="0"/>
          </a:p>
        </p:txBody>
      </p:sp>
      <p:sp>
        <p:nvSpPr>
          <p:cNvPr id="9" name="TextBox 8">
            <a:extLst>
              <a:ext uri="{FF2B5EF4-FFF2-40B4-BE49-F238E27FC236}">
                <a16:creationId xmlns:a16="http://schemas.microsoft.com/office/drawing/2014/main" id="{F64D221C-5C2E-AA32-6C05-31DC58A3BB50}"/>
              </a:ext>
            </a:extLst>
          </p:cNvPr>
          <p:cNvSpPr txBox="1"/>
          <p:nvPr/>
        </p:nvSpPr>
        <p:spPr>
          <a:xfrm>
            <a:off x="5480632" y="4120947"/>
            <a:ext cx="6098720" cy="397866"/>
          </a:xfrm>
          <a:prstGeom prst="rect">
            <a:avLst/>
          </a:prstGeom>
          <a:noFill/>
        </p:spPr>
        <p:txBody>
          <a:bodyPr wrap="square">
            <a:spAutoFit/>
          </a:bodyPr>
          <a:lstStyle/>
          <a:p>
            <a:pPr marL="0" indent="0" algn="l">
              <a:lnSpc>
                <a:spcPts val="2600"/>
              </a:lnSpc>
              <a:buNone/>
            </a:pPr>
            <a:endParaRPr lang="en-US" sz="1800" dirty="0"/>
          </a:p>
        </p:txBody>
      </p:sp>
      <p:sp>
        <p:nvSpPr>
          <p:cNvPr id="11" name="TextBox 10">
            <a:extLst>
              <a:ext uri="{FF2B5EF4-FFF2-40B4-BE49-F238E27FC236}">
                <a16:creationId xmlns:a16="http://schemas.microsoft.com/office/drawing/2014/main" id="{CEECCD12-A5EB-8222-0997-AB644154C69B}"/>
              </a:ext>
            </a:extLst>
          </p:cNvPr>
          <p:cNvSpPr txBox="1"/>
          <p:nvPr/>
        </p:nvSpPr>
        <p:spPr>
          <a:xfrm>
            <a:off x="5480632" y="4518235"/>
            <a:ext cx="6098720" cy="407484"/>
          </a:xfrm>
          <a:prstGeom prst="rect">
            <a:avLst/>
          </a:prstGeom>
          <a:noFill/>
        </p:spPr>
        <p:txBody>
          <a:bodyPr wrap="square">
            <a:spAutoFit/>
          </a:bodyPr>
          <a:lstStyle/>
          <a:p>
            <a:pPr marL="0" indent="0" algn="l">
              <a:lnSpc>
                <a:spcPts val="2650"/>
              </a:lnSpc>
              <a:buNone/>
            </a:pPr>
            <a:endParaRPr lang="en-US" sz="1800" dirty="0"/>
          </a:p>
        </p:txBody>
      </p:sp>
      <p:sp>
        <p:nvSpPr>
          <p:cNvPr id="14" name="TextBox 13">
            <a:extLst>
              <a:ext uri="{FF2B5EF4-FFF2-40B4-BE49-F238E27FC236}">
                <a16:creationId xmlns:a16="http://schemas.microsoft.com/office/drawing/2014/main" id="{7D05B577-6AEC-F918-2C80-F22BFBE59B42}"/>
              </a:ext>
            </a:extLst>
          </p:cNvPr>
          <p:cNvSpPr txBox="1"/>
          <p:nvPr/>
        </p:nvSpPr>
        <p:spPr>
          <a:xfrm>
            <a:off x="97971" y="2578828"/>
            <a:ext cx="4408715" cy="369332"/>
          </a:xfrm>
          <a:prstGeom prst="rect">
            <a:avLst/>
          </a:prstGeom>
          <a:noFill/>
        </p:spPr>
        <p:txBody>
          <a:bodyPr wrap="square">
            <a:spAutoFit/>
          </a:bodyPr>
          <a:lstStyle/>
          <a:p>
            <a:endParaRPr lang="en-US" dirty="0"/>
          </a:p>
        </p:txBody>
      </p:sp>
    </p:spTree>
    <p:extLst>
      <p:ext uri="{BB962C8B-B14F-4D97-AF65-F5344CB8AC3E}">
        <p14:creationId xmlns:p14="http://schemas.microsoft.com/office/powerpoint/2010/main" val="510990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18656E9D-CF98-E4C7-5410-2D003273F627}"/>
              </a:ext>
            </a:extLst>
          </p:cNvPr>
          <p:cNvSpPr txBox="1"/>
          <p:nvPr/>
        </p:nvSpPr>
        <p:spPr>
          <a:xfrm>
            <a:off x="516708" y="178816"/>
            <a:ext cx="11370492" cy="1138356"/>
          </a:xfrm>
          <a:prstGeom prst="rect">
            <a:avLst/>
          </a:prstGeom>
        </p:spPr>
        <p:txBody>
          <a:bodyPr vert="horz" lIns="91440" tIns="45720" rIns="91440" bIns="45720" rtlCol="0" anchor="t">
            <a:normAutofit/>
          </a:bodyPr>
          <a:lstStyle/>
          <a:p>
            <a:pPr marL="0" indent="0">
              <a:lnSpc>
                <a:spcPct val="90000"/>
              </a:lnSpc>
              <a:spcBef>
                <a:spcPct val="0"/>
              </a:spcBef>
              <a:spcAft>
                <a:spcPts val="600"/>
              </a:spcAft>
            </a:pPr>
            <a:r>
              <a:rPr lang="en-US" sz="3200" b="1" kern="1200" dirty="0">
                <a:solidFill>
                  <a:schemeClr val="tx1"/>
                </a:solidFill>
                <a:latin typeface="+mj-lt"/>
                <a:ea typeface="+mj-ea"/>
                <a:cs typeface="+mj-cs"/>
              </a:rPr>
              <a:t>Dataset &amp; Preprocessing: Building a Robust Foundation</a:t>
            </a:r>
          </a:p>
        </p:txBody>
      </p:sp>
      <p:sp>
        <p:nvSpPr>
          <p:cNvPr id="33" name="TextBox 32">
            <a:extLst>
              <a:ext uri="{FF2B5EF4-FFF2-40B4-BE49-F238E27FC236}">
                <a16:creationId xmlns:a16="http://schemas.microsoft.com/office/drawing/2014/main" id="{BE4E36F3-03DD-7D5A-C40A-177E029DA6EC}"/>
              </a:ext>
            </a:extLst>
          </p:cNvPr>
          <p:cNvSpPr txBox="1"/>
          <p:nvPr/>
        </p:nvSpPr>
        <p:spPr>
          <a:xfrm>
            <a:off x="380569" y="3911308"/>
            <a:ext cx="3472678" cy="2767875"/>
          </a:xfrm>
          <a:prstGeom prst="rect">
            <a:avLst/>
          </a:prstGeom>
        </p:spPr>
        <p:txBody>
          <a:bodyPr vert="horz" lIns="91440" tIns="45720" rIns="91440" bIns="45720" rtlCol="0" anchor="t">
            <a:normAutofit lnSpcReduction="10000"/>
          </a:bodyPr>
          <a:lstStyle/>
          <a:p>
            <a:pPr marL="285750" indent="-285750">
              <a:lnSpc>
                <a:spcPct val="120000"/>
              </a:lnSpc>
              <a:spcAft>
                <a:spcPts val="600"/>
              </a:spcAft>
              <a:buFont typeface="Arial" panose="020B0604020202020204" pitchFamily="34" charset="0"/>
              <a:buChar char="•"/>
            </a:pPr>
            <a:r>
              <a:rPr lang="en-US" dirty="0"/>
              <a:t>Our dataset is organized into </a:t>
            </a:r>
            <a:r>
              <a:rPr lang="en-US" dirty="0">
                <a:highlight>
                  <a:srgbClr val="F2F2F2"/>
                </a:highlight>
              </a:rPr>
              <a:t>Training/</a:t>
            </a:r>
            <a:r>
              <a:rPr lang="en-US" dirty="0"/>
              <a:t> and </a:t>
            </a:r>
            <a:r>
              <a:rPr lang="en-US" dirty="0">
                <a:highlight>
                  <a:srgbClr val="F2F2F2"/>
                </a:highlight>
              </a:rPr>
              <a:t>Testing/</a:t>
            </a:r>
            <a:r>
              <a:rPr lang="en-US" dirty="0"/>
              <a:t> folders, each containing four subfolders: </a:t>
            </a:r>
            <a:r>
              <a:rPr lang="en-US" dirty="0">
                <a:highlight>
                  <a:srgbClr val="F2F2F2"/>
                </a:highlight>
              </a:rPr>
              <a:t>glioma/</a:t>
            </a:r>
            <a:r>
              <a:rPr lang="en-US" dirty="0"/>
              <a:t> , </a:t>
            </a:r>
            <a:r>
              <a:rPr lang="en-US" dirty="0">
                <a:highlight>
                  <a:srgbClr val="F2F2F2"/>
                </a:highlight>
              </a:rPr>
              <a:t>meningioma/</a:t>
            </a:r>
            <a:r>
              <a:rPr lang="en-US" dirty="0"/>
              <a:t> , </a:t>
            </a:r>
            <a:r>
              <a:rPr lang="en-US" dirty="0" err="1">
                <a:highlight>
                  <a:srgbClr val="F2F2F2"/>
                </a:highlight>
              </a:rPr>
              <a:t>notumor</a:t>
            </a:r>
            <a:r>
              <a:rPr lang="en-US" dirty="0">
                <a:highlight>
                  <a:srgbClr val="F2F2F2"/>
                </a:highlight>
              </a:rPr>
              <a:t>/</a:t>
            </a:r>
            <a:r>
              <a:rPr lang="en-US" dirty="0"/>
              <a:t> , and </a:t>
            </a:r>
            <a:r>
              <a:rPr lang="en-US" dirty="0">
                <a:highlight>
                  <a:srgbClr val="F2F2F2"/>
                </a:highlight>
              </a:rPr>
              <a:t>pituitary/</a:t>
            </a:r>
            <a:r>
              <a:rPr lang="en-US" dirty="0"/>
              <a:t> . </a:t>
            </a:r>
          </a:p>
          <a:p>
            <a:pPr marL="285750" indent="-285750">
              <a:lnSpc>
                <a:spcPct val="120000"/>
              </a:lnSpc>
              <a:spcAft>
                <a:spcPts val="600"/>
              </a:spcAft>
              <a:buFont typeface="Arial" panose="020B0604020202020204" pitchFamily="34" charset="0"/>
              <a:buChar char="•"/>
            </a:pPr>
            <a:r>
              <a:rPr lang="en-US" dirty="0"/>
              <a:t>Comprising approximately 7,000 MRI images</a:t>
            </a:r>
          </a:p>
        </p:txBody>
      </p:sp>
      <p:pic>
        <p:nvPicPr>
          <p:cNvPr id="27" name="Image 0" descr="preencoded.png">
            <a:extLst>
              <a:ext uri="{FF2B5EF4-FFF2-40B4-BE49-F238E27FC236}">
                <a16:creationId xmlns:a16="http://schemas.microsoft.com/office/drawing/2014/main" id="{49047E4B-73C8-02A8-C6C0-880E34C2A18C}"/>
              </a:ext>
            </a:extLst>
          </p:cNvPr>
          <p:cNvPicPr>
            <a:picLocks noChangeAspect="1"/>
          </p:cNvPicPr>
          <p:nvPr/>
        </p:nvPicPr>
        <p:blipFill>
          <a:blip r:embed="rId2"/>
          <a:stretch>
            <a:fillRect/>
          </a:stretch>
        </p:blipFill>
        <p:spPr>
          <a:xfrm>
            <a:off x="625565" y="878985"/>
            <a:ext cx="2982687" cy="2853506"/>
          </a:xfrm>
          <a:prstGeom prst="rect">
            <a:avLst/>
          </a:prstGeom>
        </p:spPr>
      </p:pic>
      <p:sp>
        <p:nvSpPr>
          <p:cNvPr id="35" name="TextBox 34">
            <a:extLst>
              <a:ext uri="{FF2B5EF4-FFF2-40B4-BE49-F238E27FC236}">
                <a16:creationId xmlns:a16="http://schemas.microsoft.com/office/drawing/2014/main" id="{59546A16-CE40-FE9F-5483-2A6D890FC6ED}"/>
              </a:ext>
            </a:extLst>
          </p:cNvPr>
          <p:cNvSpPr txBox="1"/>
          <p:nvPr/>
        </p:nvSpPr>
        <p:spPr>
          <a:xfrm>
            <a:off x="4664166" y="1510318"/>
            <a:ext cx="6096000" cy="348813"/>
          </a:xfrm>
          <a:prstGeom prst="rect">
            <a:avLst/>
          </a:prstGeom>
          <a:noFill/>
        </p:spPr>
        <p:txBody>
          <a:bodyPr wrap="square">
            <a:spAutoFit/>
          </a:bodyPr>
          <a:lstStyle/>
          <a:p>
            <a:pPr marL="0" indent="0" algn="l">
              <a:lnSpc>
                <a:spcPts val="1950"/>
              </a:lnSpc>
              <a:buNone/>
            </a:pPr>
            <a:r>
              <a:rPr lang="en-US" sz="1800" b="1" dirty="0">
                <a:solidFill>
                  <a:srgbClr val="000000"/>
                </a:solidFill>
                <a:latin typeface="Inter Bold" pitchFamily="34" charset="0"/>
                <a:ea typeface="Inter Bold" pitchFamily="34" charset="-122"/>
                <a:cs typeface="Inter Bold" pitchFamily="34" charset="-120"/>
              </a:rPr>
              <a:t>Preprocessing Steps</a:t>
            </a:r>
            <a:endParaRPr lang="en-US" sz="1800" dirty="0"/>
          </a:p>
        </p:txBody>
      </p:sp>
      <p:graphicFrame>
        <p:nvGraphicFramePr>
          <p:cNvPr id="47" name="TextBox 37">
            <a:extLst>
              <a:ext uri="{FF2B5EF4-FFF2-40B4-BE49-F238E27FC236}">
                <a16:creationId xmlns:a16="http://schemas.microsoft.com/office/drawing/2014/main" id="{9019EAA8-4363-C5CC-967B-F1F85E89FBC8}"/>
              </a:ext>
            </a:extLst>
          </p:cNvPr>
          <p:cNvGraphicFramePr/>
          <p:nvPr>
            <p:extLst>
              <p:ext uri="{D42A27DB-BD31-4B8C-83A1-F6EECF244321}">
                <p14:modId xmlns:p14="http://schemas.microsoft.com/office/powerpoint/2010/main" val="496243028"/>
              </p:ext>
            </p:extLst>
          </p:nvPr>
        </p:nvGraphicFramePr>
        <p:xfrm>
          <a:off x="4699726" y="1321579"/>
          <a:ext cx="6096000" cy="5003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8540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75E5DC0-B65D-34FF-EE97-8CF290800030}"/>
              </a:ext>
            </a:extLst>
          </p:cNvPr>
          <p:cNvSpPr txBox="1"/>
          <p:nvPr/>
        </p:nvSpPr>
        <p:spPr>
          <a:xfrm>
            <a:off x="612649" y="548638"/>
            <a:ext cx="3493008" cy="5788152"/>
          </a:xfrm>
          <a:prstGeom prst="rect">
            <a:avLst/>
          </a:prstGeom>
        </p:spPr>
        <p:txBody>
          <a:bodyPr vert="horz" lIns="91440" tIns="45720" rIns="91440" bIns="45720" rtlCol="0" anchor="ctr">
            <a:normAutofit/>
          </a:bodyPr>
          <a:lstStyle/>
          <a:p>
            <a:pPr marL="0" indent="0">
              <a:lnSpc>
                <a:spcPct val="90000"/>
              </a:lnSpc>
              <a:spcBef>
                <a:spcPct val="0"/>
              </a:spcBef>
              <a:spcAft>
                <a:spcPts val="600"/>
              </a:spcAft>
            </a:pPr>
            <a:r>
              <a:rPr lang="en-US" sz="4000" b="1" kern="1200">
                <a:solidFill>
                  <a:schemeClr val="tx1"/>
                </a:solidFill>
                <a:latin typeface="+mj-lt"/>
                <a:ea typeface="+mj-ea"/>
                <a:cs typeface="+mj-cs"/>
              </a:rPr>
              <a:t>Model Architecture: EfficientNet + Transformer Hybrid</a:t>
            </a:r>
          </a:p>
        </p:txBody>
      </p:sp>
      <p:sp>
        <p:nvSpPr>
          <p:cNvPr id="9" name="TextBox 8">
            <a:extLst>
              <a:ext uri="{FF2B5EF4-FFF2-40B4-BE49-F238E27FC236}">
                <a16:creationId xmlns:a16="http://schemas.microsoft.com/office/drawing/2014/main" id="{06523F65-86AA-5EF7-575C-70D3D47A7F69}"/>
              </a:ext>
            </a:extLst>
          </p:cNvPr>
          <p:cNvSpPr txBox="1"/>
          <p:nvPr/>
        </p:nvSpPr>
        <p:spPr>
          <a:xfrm>
            <a:off x="7347857" y="896383"/>
            <a:ext cx="3287485" cy="808235"/>
          </a:xfrm>
          <a:prstGeom prst="rect">
            <a:avLst/>
          </a:prstGeom>
          <a:noFill/>
        </p:spPr>
        <p:txBody>
          <a:bodyPr wrap="square">
            <a:spAutoFit/>
          </a:bodyPr>
          <a:lstStyle/>
          <a:p>
            <a:pPr marL="0" indent="0" algn="l">
              <a:lnSpc>
                <a:spcPts val="2550"/>
              </a:lnSpc>
              <a:spcAft>
                <a:spcPts val="600"/>
              </a:spcAft>
              <a:buNone/>
            </a:pPr>
            <a:endParaRPr lang="en-US" b="1">
              <a:solidFill>
                <a:srgbClr val="272525"/>
              </a:solidFill>
              <a:latin typeface="Inter Bold" pitchFamily="34" charset="0"/>
              <a:ea typeface="Inter Bold" pitchFamily="34" charset="-122"/>
            </a:endParaRPr>
          </a:p>
          <a:p>
            <a:pPr marL="0" indent="0" algn="l">
              <a:lnSpc>
                <a:spcPts val="2550"/>
              </a:lnSpc>
              <a:spcAft>
                <a:spcPts val="600"/>
              </a:spcAft>
              <a:buNone/>
            </a:pPr>
            <a:endParaRPr lang="en-US"/>
          </a:p>
        </p:txBody>
      </p:sp>
      <p:graphicFrame>
        <p:nvGraphicFramePr>
          <p:cNvPr id="19" name="TextBox 10">
            <a:extLst>
              <a:ext uri="{FF2B5EF4-FFF2-40B4-BE49-F238E27FC236}">
                <a16:creationId xmlns:a16="http://schemas.microsoft.com/office/drawing/2014/main" id="{41E8CB48-9FD3-CF48-6FB2-77B963F05B9A}"/>
              </a:ext>
            </a:extLst>
          </p:cNvPr>
          <p:cNvGraphicFramePr/>
          <p:nvPr>
            <p:extLst>
              <p:ext uri="{D42A27DB-BD31-4B8C-83A1-F6EECF244321}">
                <p14:modId xmlns:p14="http://schemas.microsoft.com/office/powerpoint/2010/main" val="1833236998"/>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3698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0">
            <a:extLst>
              <a:ext uri="{FF2B5EF4-FFF2-40B4-BE49-F238E27FC236}">
                <a16:creationId xmlns:a16="http://schemas.microsoft.com/office/drawing/2014/main" id="{FFF09F39-0A6B-AD5E-E090-9D95BD288010}"/>
              </a:ext>
            </a:extLst>
          </p:cNvPr>
          <p:cNvSpPr/>
          <p:nvPr/>
        </p:nvSpPr>
        <p:spPr>
          <a:xfrm>
            <a:off x="262345" y="245397"/>
            <a:ext cx="9206627" cy="632817"/>
          </a:xfrm>
          <a:prstGeom prst="rect">
            <a:avLst/>
          </a:prstGeom>
          <a:noFill/>
          <a:ln/>
        </p:spPr>
        <p:txBody>
          <a:bodyPr wrap="none" lIns="0" tIns="0" rIns="0" bIns="0" rtlCol="0" anchor="t"/>
          <a:lstStyle/>
          <a:p>
            <a:pPr marL="0" indent="0" algn="l">
              <a:lnSpc>
                <a:spcPts val="4950"/>
              </a:lnSpc>
              <a:buNone/>
            </a:pPr>
            <a:r>
              <a:rPr lang="en-US" sz="3200" b="1" dirty="0">
                <a:solidFill>
                  <a:srgbClr val="000000"/>
                </a:solidFill>
                <a:latin typeface="Inter Bold" pitchFamily="34" charset="0"/>
                <a:ea typeface="Inter Bold" pitchFamily="34" charset="-122"/>
                <a:cs typeface="Inter Bold" pitchFamily="34" charset="-120"/>
              </a:rPr>
              <a:t>Training Strategy &amp; Hyperparameters</a:t>
            </a:r>
            <a:endParaRPr lang="en-US" sz="3200" dirty="0"/>
          </a:p>
        </p:txBody>
      </p:sp>
      <p:sp>
        <p:nvSpPr>
          <p:cNvPr id="19" name="Text 1">
            <a:extLst>
              <a:ext uri="{FF2B5EF4-FFF2-40B4-BE49-F238E27FC236}">
                <a16:creationId xmlns:a16="http://schemas.microsoft.com/office/drawing/2014/main" id="{5D65FDF5-14D3-1A18-5439-9266F651EC9A}"/>
              </a:ext>
            </a:extLst>
          </p:cNvPr>
          <p:cNvSpPr/>
          <p:nvPr/>
        </p:nvSpPr>
        <p:spPr>
          <a:xfrm>
            <a:off x="708660" y="1923098"/>
            <a:ext cx="2531269" cy="316349"/>
          </a:xfrm>
          <a:prstGeom prst="rect">
            <a:avLst/>
          </a:prstGeom>
          <a:noFill/>
          <a:ln/>
        </p:spPr>
        <p:txBody>
          <a:bodyPr wrap="none" lIns="0" tIns="0" rIns="0" bIns="0" rtlCol="0" anchor="t"/>
          <a:lstStyle/>
          <a:p>
            <a:pPr marL="0" indent="0" algn="l">
              <a:lnSpc>
                <a:spcPts val="2450"/>
              </a:lnSpc>
              <a:buNone/>
            </a:pPr>
            <a:endParaRPr lang="en-US" sz="1950" dirty="0"/>
          </a:p>
        </p:txBody>
      </p:sp>
      <p:sp>
        <p:nvSpPr>
          <p:cNvPr id="20" name="Text 2">
            <a:extLst>
              <a:ext uri="{FF2B5EF4-FFF2-40B4-BE49-F238E27FC236}">
                <a16:creationId xmlns:a16="http://schemas.microsoft.com/office/drawing/2014/main" id="{1ADE4547-F0FD-CE62-CB2D-FC7FEB3BF8E4}"/>
              </a:ext>
            </a:extLst>
          </p:cNvPr>
          <p:cNvSpPr/>
          <p:nvPr/>
        </p:nvSpPr>
        <p:spPr>
          <a:xfrm>
            <a:off x="262345" y="1487805"/>
            <a:ext cx="11220995" cy="6384956"/>
          </a:xfrm>
          <a:prstGeom prst="rect">
            <a:avLst/>
          </a:prstGeom>
          <a:noFill/>
          <a:ln/>
        </p:spPr>
        <p:txBody>
          <a:bodyPr wrap="square" lIns="0" tIns="0" rIns="0" bIns="0" rtlCol="0" anchor="t"/>
          <a:lstStyle/>
          <a:p>
            <a:pPr marL="342900" indent="-342900">
              <a:lnSpc>
                <a:spcPts val="2550"/>
              </a:lnSpc>
              <a:buFont typeface="+mj-lt"/>
              <a:buAutoNum type="arabicPeriod"/>
            </a:pPr>
            <a:endParaRPr lang="en-US" sz="1550" dirty="0"/>
          </a:p>
        </p:txBody>
      </p:sp>
      <p:sp>
        <p:nvSpPr>
          <p:cNvPr id="21" name="Text 3">
            <a:extLst>
              <a:ext uri="{FF2B5EF4-FFF2-40B4-BE49-F238E27FC236}">
                <a16:creationId xmlns:a16="http://schemas.microsoft.com/office/drawing/2014/main" id="{1308BC58-972D-6040-D2C7-0299F51B01D2}"/>
              </a:ext>
            </a:extLst>
          </p:cNvPr>
          <p:cNvSpPr/>
          <p:nvPr/>
        </p:nvSpPr>
        <p:spPr>
          <a:xfrm>
            <a:off x="708660" y="3271957"/>
            <a:ext cx="6359485" cy="1295876"/>
          </a:xfrm>
          <a:prstGeom prst="rect">
            <a:avLst/>
          </a:prstGeom>
          <a:noFill/>
          <a:ln/>
        </p:spPr>
        <p:txBody>
          <a:bodyPr wrap="square" lIns="0" tIns="0" rIns="0" bIns="0" rtlCol="0" anchor="t"/>
          <a:lstStyle/>
          <a:p>
            <a:pPr marL="342900" indent="-342900" algn="l">
              <a:lnSpc>
                <a:spcPts val="2550"/>
              </a:lnSpc>
              <a:buSzPct val="100000"/>
              <a:buChar char="•"/>
            </a:pPr>
            <a:endParaRPr lang="en-US" sz="1550" dirty="0"/>
          </a:p>
        </p:txBody>
      </p:sp>
      <p:sp>
        <p:nvSpPr>
          <p:cNvPr id="22" name="Text 4">
            <a:extLst>
              <a:ext uri="{FF2B5EF4-FFF2-40B4-BE49-F238E27FC236}">
                <a16:creationId xmlns:a16="http://schemas.microsoft.com/office/drawing/2014/main" id="{84DCFFC4-E784-A04E-EFE9-F1A81539B083}"/>
              </a:ext>
            </a:extLst>
          </p:cNvPr>
          <p:cNvSpPr/>
          <p:nvPr/>
        </p:nvSpPr>
        <p:spPr>
          <a:xfrm>
            <a:off x="708660" y="4638675"/>
            <a:ext cx="6359485" cy="1295876"/>
          </a:xfrm>
          <a:prstGeom prst="rect">
            <a:avLst/>
          </a:prstGeom>
          <a:noFill/>
          <a:ln/>
        </p:spPr>
        <p:txBody>
          <a:bodyPr wrap="square" lIns="0" tIns="0" rIns="0" bIns="0" rtlCol="0" anchor="t"/>
          <a:lstStyle/>
          <a:p>
            <a:pPr marL="342900" indent="-342900" algn="l">
              <a:lnSpc>
                <a:spcPts val="2550"/>
              </a:lnSpc>
              <a:buSzPct val="100000"/>
              <a:buChar char="•"/>
            </a:pPr>
            <a:endParaRPr lang="en-US" sz="1550" dirty="0"/>
          </a:p>
        </p:txBody>
      </p:sp>
      <p:sp>
        <p:nvSpPr>
          <p:cNvPr id="23" name="Text 5">
            <a:extLst>
              <a:ext uri="{FF2B5EF4-FFF2-40B4-BE49-F238E27FC236}">
                <a16:creationId xmlns:a16="http://schemas.microsoft.com/office/drawing/2014/main" id="{65CD9F77-FA41-4073-E8A1-2BE67CA42FA4}"/>
              </a:ext>
            </a:extLst>
          </p:cNvPr>
          <p:cNvSpPr/>
          <p:nvPr/>
        </p:nvSpPr>
        <p:spPr>
          <a:xfrm>
            <a:off x="7569875" y="1923098"/>
            <a:ext cx="4181237" cy="316349"/>
          </a:xfrm>
          <a:prstGeom prst="rect">
            <a:avLst/>
          </a:prstGeom>
          <a:noFill/>
          <a:ln/>
        </p:spPr>
        <p:txBody>
          <a:bodyPr wrap="none" lIns="0" tIns="0" rIns="0" bIns="0" rtlCol="0" anchor="t"/>
          <a:lstStyle/>
          <a:p>
            <a:pPr marL="0" indent="0" algn="l">
              <a:lnSpc>
                <a:spcPts val="2450"/>
              </a:lnSpc>
              <a:buNone/>
            </a:pPr>
            <a:endParaRPr lang="en-US" sz="1950" dirty="0"/>
          </a:p>
        </p:txBody>
      </p:sp>
      <p:sp>
        <p:nvSpPr>
          <p:cNvPr id="27" name="Text 9">
            <a:extLst>
              <a:ext uri="{FF2B5EF4-FFF2-40B4-BE49-F238E27FC236}">
                <a16:creationId xmlns:a16="http://schemas.microsoft.com/office/drawing/2014/main" id="{5D2695EA-5E19-DEDF-A484-376A40E204A8}"/>
              </a:ext>
            </a:extLst>
          </p:cNvPr>
          <p:cNvSpPr/>
          <p:nvPr/>
        </p:nvSpPr>
        <p:spPr>
          <a:xfrm>
            <a:off x="7569875" y="4598194"/>
            <a:ext cx="6359485" cy="971907"/>
          </a:xfrm>
          <a:prstGeom prst="rect">
            <a:avLst/>
          </a:prstGeom>
          <a:noFill/>
          <a:ln/>
        </p:spPr>
        <p:txBody>
          <a:bodyPr wrap="square" lIns="0" tIns="0" rIns="0" bIns="0" rtlCol="0" anchor="t"/>
          <a:lstStyle/>
          <a:p>
            <a:pPr marL="342900" indent="-342900" algn="l">
              <a:lnSpc>
                <a:spcPts val="2550"/>
              </a:lnSpc>
              <a:buSzPct val="100000"/>
              <a:buChar char="•"/>
            </a:pPr>
            <a:endParaRPr lang="en-US" sz="1550" dirty="0"/>
          </a:p>
        </p:txBody>
      </p:sp>
      <p:sp>
        <p:nvSpPr>
          <p:cNvPr id="28" name="Text 10">
            <a:extLst>
              <a:ext uri="{FF2B5EF4-FFF2-40B4-BE49-F238E27FC236}">
                <a16:creationId xmlns:a16="http://schemas.microsoft.com/office/drawing/2014/main" id="{F545C8F5-84B3-8577-E12E-B1E21F0A76C0}"/>
              </a:ext>
            </a:extLst>
          </p:cNvPr>
          <p:cNvSpPr/>
          <p:nvPr/>
        </p:nvSpPr>
        <p:spPr>
          <a:xfrm>
            <a:off x="7569875" y="5772507"/>
            <a:ext cx="2531269" cy="316349"/>
          </a:xfrm>
          <a:prstGeom prst="rect">
            <a:avLst/>
          </a:prstGeom>
          <a:noFill/>
          <a:ln/>
        </p:spPr>
        <p:txBody>
          <a:bodyPr wrap="none" lIns="0" tIns="0" rIns="0" bIns="0" rtlCol="0" anchor="t"/>
          <a:lstStyle/>
          <a:p>
            <a:pPr marL="0" indent="0" algn="l">
              <a:lnSpc>
                <a:spcPts val="2450"/>
              </a:lnSpc>
              <a:buNone/>
            </a:pPr>
            <a:endParaRPr lang="en-US" sz="1950" dirty="0"/>
          </a:p>
        </p:txBody>
      </p:sp>
      <p:sp>
        <p:nvSpPr>
          <p:cNvPr id="29" name="Text 11">
            <a:extLst>
              <a:ext uri="{FF2B5EF4-FFF2-40B4-BE49-F238E27FC236}">
                <a16:creationId xmlns:a16="http://schemas.microsoft.com/office/drawing/2014/main" id="{B31D09D8-F0CC-71B6-BD3D-2DACD6AFC80A}"/>
              </a:ext>
            </a:extLst>
          </p:cNvPr>
          <p:cNvSpPr/>
          <p:nvPr/>
        </p:nvSpPr>
        <p:spPr>
          <a:xfrm>
            <a:off x="7569875" y="6291263"/>
            <a:ext cx="6359485" cy="971907"/>
          </a:xfrm>
          <a:prstGeom prst="rect">
            <a:avLst/>
          </a:prstGeom>
          <a:noFill/>
          <a:ln/>
        </p:spPr>
        <p:txBody>
          <a:bodyPr wrap="square" lIns="0" tIns="0" rIns="0" bIns="0" rtlCol="0" anchor="t"/>
          <a:lstStyle/>
          <a:p>
            <a:pPr marL="0" indent="0" algn="l">
              <a:lnSpc>
                <a:spcPts val="2550"/>
              </a:lnSpc>
              <a:buNone/>
            </a:pPr>
            <a:endParaRPr lang="en-US" sz="1550" dirty="0"/>
          </a:p>
        </p:txBody>
      </p:sp>
      <p:graphicFrame>
        <p:nvGraphicFramePr>
          <p:cNvPr id="35" name="TextBox 30">
            <a:extLst>
              <a:ext uri="{FF2B5EF4-FFF2-40B4-BE49-F238E27FC236}">
                <a16:creationId xmlns:a16="http://schemas.microsoft.com/office/drawing/2014/main" id="{D2F34FFE-CF23-F883-7997-A75F23872481}"/>
              </a:ext>
            </a:extLst>
          </p:cNvPr>
          <p:cNvGraphicFramePr/>
          <p:nvPr>
            <p:extLst>
              <p:ext uri="{D42A27DB-BD31-4B8C-83A1-F6EECF244321}">
                <p14:modId xmlns:p14="http://schemas.microsoft.com/office/powerpoint/2010/main" val="268009398"/>
              </p:ext>
            </p:extLst>
          </p:nvPr>
        </p:nvGraphicFramePr>
        <p:xfrm>
          <a:off x="421263" y="-1361893"/>
          <a:ext cx="11563807" cy="10400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6048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C1DE15E1-3FA8-BA55-B12D-66B354F05C2A}"/>
              </a:ext>
            </a:extLst>
          </p:cNvPr>
          <p:cNvSpPr/>
          <p:nvPr/>
        </p:nvSpPr>
        <p:spPr>
          <a:xfrm>
            <a:off x="514231" y="519827"/>
            <a:ext cx="8286036" cy="459105"/>
          </a:xfrm>
          <a:prstGeom prst="rect">
            <a:avLst/>
          </a:prstGeom>
          <a:noFill/>
          <a:ln/>
        </p:spPr>
        <p:txBody>
          <a:bodyPr wrap="none" lIns="0" tIns="0" rIns="0" bIns="0" rtlCol="0" anchor="t"/>
          <a:lstStyle/>
          <a:p>
            <a:pPr marL="0" indent="0" algn="l">
              <a:lnSpc>
                <a:spcPts val="3600"/>
              </a:lnSpc>
              <a:buNone/>
            </a:pPr>
            <a:r>
              <a:rPr lang="en-US" sz="2850" b="1" dirty="0">
                <a:solidFill>
                  <a:srgbClr val="000000"/>
                </a:solidFill>
                <a:latin typeface="Inter Bold" pitchFamily="34" charset="0"/>
                <a:ea typeface="Inter Bold" pitchFamily="34" charset="-122"/>
                <a:cs typeface="Inter Bold" pitchFamily="34" charset="-120"/>
              </a:rPr>
              <a:t>Training Curves: Accuracy &amp; Loss Progression</a:t>
            </a:r>
            <a:endParaRPr lang="en-US" sz="2850" dirty="0"/>
          </a:p>
        </p:txBody>
      </p:sp>
      <p:pic>
        <p:nvPicPr>
          <p:cNvPr id="5" name="Image 0" descr="preencoded.png">
            <a:extLst>
              <a:ext uri="{FF2B5EF4-FFF2-40B4-BE49-F238E27FC236}">
                <a16:creationId xmlns:a16="http://schemas.microsoft.com/office/drawing/2014/main" id="{97A4A288-385A-441C-2EB6-27C7023A3E98}"/>
              </a:ext>
            </a:extLst>
          </p:cNvPr>
          <p:cNvPicPr>
            <a:picLocks noChangeAspect="1"/>
          </p:cNvPicPr>
          <p:nvPr/>
        </p:nvPicPr>
        <p:blipFill>
          <a:blip r:embed="rId2"/>
          <a:stretch>
            <a:fillRect/>
          </a:stretch>
        </p:blipFill>
        <p:spPr>
          <a:xfrm>
            <a:off x="138640" y="1125856"/>
            <a:ext cx="2995416" cy="1983581"/>
          </a:xfrm>
          <a:prstGeom prst="rect">
            <a:avLst/>
          </a:prstGeom>
        </p:spPr>
      </p:pic>
      <p:pic>
        <p:nvPicPr>
          <p:cNvPr id="6" name="Image 1" descr="preencoded.png">
            <a:extLst>
              <a:ext uri="{FF2B5EF4-FFF2-40B4-BE49-F238E27FC236}">
                <a16:creationId xmlns:a16="http://schemas.microsoft.com/office/drawing/2014/main" id="{A8E6DFB9-2485-C03A-DC1F-E50C2F2792E9}"/>
              </a:ext>
            </a:extLst>
          </p:cNvPr>
          <p:cNvPicPr>
            <a:picLocks noChangeAspect="1"/>
          </p:cNvPicPr>
          <p:nvPr/>
        </p:nvPicPr>
        <p:blipFill>
          <a:blip r:embed="rId3"/>
          <a:stretch>
            <a:fillRect/>
          </a:stretch>
        </p:blipFill>
        <p:spPr>
          <a:xfrm>
            <a:off x="3063121" y="1125856"/>
            <a:ext cx="2901256" cy="1983581"/>
          </a:xfrm>
          <a:prstGeom prst="rect">
            <a:avLst/>
          </a:prstGeom>
        </p:spPr>
      </p:pic>
      <p:pic>
        <p:nvPicPr>
          <p:cNvPr id="7" name="Image 2" descr="preencoded.png">
            <a:extLst>
              <a:ext uri="{FF2B5EF4-FFF2-40B4-BE49-F238E27FC236}">
                <a16:creationId xmlns:a16="http://schemas.microsoft.com/office/drawing/2014/main" id="{193D72C5-D56A-93F0-3EB2-FE051A377B8F}"/>
              </a:ext>
            </a:extLst>
          </p:cNvPr>
          <p:cNvPicPr>
            <a:picLocks noChangeAspect="1"/>
          </p:cNvPicPr>
          <p:nvPr/>
        </p:nvPicPr>
        <p:blipFill>
          <a:blip r:embed="rId4"/>
          <a:stretch>
            <a:fillRect/>
          </a:stretch>
        </p:blipFill>
        <p:spPr>
          <a:xfrm>
            <a:off x="5897271" y="1125856"/>
            <a:ext cx="2735535" cy="1983581"/>
          </a:xfrm>
          <a:prstGeom prst="rect">
            <a:avLst/>
          </a:prstGeom>
        </p:spPr>
      </p:pic>
      <p:sp>
        <p:nvSpPr>
          <p:cNvPr id="10" name="Text 3">
            <a:extLst>
              <a:ext uri="{FF2B5EF4-FFF2-40B4-BE49-F238E27FC236}">
                <a16:creationId xmlns:a16="http://schemas.microsoft.com/office/drawing/2014/main" id="{13B424EB-60BF-D36E-D8E7-5FABA1531F75}"/>
              </a:ext>
            </a:extLst>
          </p:cNvPr>
          <p:cNvSpPr/>
          <p:nvPr/>
        </p:nvSpPr>
        <p:spPr>
          <a:xfrm>
            <a:off x="661154" y="3429000"/>
            <a:ext cx="2401967" cy="229552"/>
          </a:xfrm>
          <a:prstGeom prst="rect">
            <a:avLst/>
          </a:prstGeom>
          <a:noFill/>
          <a:ln/>
        </p:spPr>
        <p:txBody>
          <a:bodyPr wrap="none" lIns="0" tIns="0" rIns="0" bIns="0" rtlCol="0" anchor="t"/>
          <a:lstStyle/>
          <a:p>
            <a:pPr marL="0" indent="0" algn="l">
              <a:lnSpc>
                <a:spcPts val="1800"/>
              </a:lnSpc>
              <a:buNone/>
            </a:pPr>
            <a:endParaRPr lang="en-US" sz="1400" dirty="0"/>
          </a:p>
        </p:txBody>
      </p:sp>
      <p:sp>
        <p:nvSpPr>
          <p:cNvPr id="11" name="Text 4">
            <a:extLst>
              <a:ext uri="{FF2B5EF4-FFF2-40B4-BE49-F238E27FC236}">
                <a16:creationId xmlns:a16="http://schemas.microsoft.com/office/drawing/2014/main" id="{19948940-F81D-3AF7-2F2C-3C46A720ACC4}"/>
              </a:ext>
            </a:extLst>
          </p:cNvPr>
          <p:cNvSpPr/>
          <p:nvPr/>
        </p:nvSpPr>
        <p:spPr>
          <a:xfrm>
            <a:off x="749312" y="3382094"/>
            <a:ext cx="2995416" cy="3242410"/>
          </a:xfrm>
          <a:prstGeom prst="rect">
            <a:avLst/>
          </a:prstGeom>
          <a:noFill/>
          <a:ln/>
        </p:spPr>
        <p:txBody>
          <a:bodyPr wrap="square" lIns="0" tIns="0" rIns="0" bIns="0" rtlCol="0" anchor="t"/>
          <a:lstStyle/>
          <a:p>
            <a:pPr>
              <a:lnSpc>
                <a:spcPts val="1800"/>
              </a:lnSpc>
            </a:pPr>
            <a:r>
              <a:rPr lang="en-US" b="1" dirty="0">
                <a:solidFill>
                  <a:srgbClr val="272525"/>
                </a:solidFill>
                <a:latin typeface="Inter Bold" pitchFamily="34" charset="0"/>
                <a:ea typeface="Inter Bold" pitchFamily="34" charset="-122"/>
                <a:cs typeface="Inter Bold" pitchFamily="34" charset="-120"/>
              </a:rPr>
              <a:t>Phase 1 (Baseline Training)</a:t>
            </a:r>
          </a:p>
          <a:p>
            <a:pPr>
              <a:lnSpc>
                <a:spcPts val="1800"/>
              </a:lnSpc>
            </a:pPr>
            <a:br>
              <a:rPr lang="en-US" sz="1600" dirty="0">
                <a:solidFill>
                  <a:srgbClr val="272525"/>
                </a:solidFill>
                <a:latin typeface="Inter" pitchFamily="34" charset="0"/>
                <a:ea typeface="Inter" pitchFamily="34" charset="-122"/>
                <a:cs typeface="Inter" pitchFamily="34" charset="-120"/>
              </a:rPr>
            </a:br>
            <a:r>
              <a:rPr lang="en-US" sz="1600" dirty="0">
                <a:solidFill>
                  <a:srgbClr val="272525"/>
                </a:solidFill>
                <a:latin typeface="Inter" pitchFamily="34" charset="0"/>
                <a:ea typeface="Inter" pitchFamily="34" charset="-122"/>
                <a:cs typeface="Inter" pitchFamily="34" charset="-120"/>
              </a:rPr>
              <a:t>Training accuracy rose from ~0.79 to ~0.98, while validation accuracy improved from mid-0.80s to ~0.92 over ~11 epochs. Loss dropped steadily without significant divergence.</a:t>
            </a:r>
            <a:endParaRPr lang="en-US" sz="1600" dirty="0"/>
          </a:p>
        </p:txBody>
      </p:sp>
      <p:sp>
        <p:nvSpPr>
          <p:cNvPr id="14" name="Text 7">
            <a:extLst>
              <a:ext uri="{FF2B5EF4-FFF2-40B4-BE49-F238E27FC236}">
                <a16:creationId xmlns:a16="http://schemas.microsoft.com/office/drawing/2014/main" id="{06EDE5DE-2933-873F-8018-ADB8D6E0A930}"/>
              </a:ext>
            </a:extLst>
          </p:cNvPr>
          <p:cNvSpPr/>
          <p:nvPr/>
        </p:nvSpPr>
        <p:spPr>
          <a:xfrm>
            <a:off x="4776022" y="3429000"/>
            <a:ext cx="1967032" cy="229552"/>
          </a:xfrm>
          <a:prstGeom prst="rect">
            <a:avLst/>
          </a:prstGeom>
          <a:noFill/>
          <a:ln/>
        </p:spPr>
        <p:txBody>
          <a:bodyPr wrap="none" lIns="0" tIns="0" rIns="0" bIns="0" rtlCol="0" anchor="t"/>
          <a:lstStyle/>
          <a:p>
            <a:pPr marL="0" indent="0" algn="l">
              <a:lnSpc>
                <a:spcPts val="1800"/>
              </a:lnSpc>
              <a:buNone/>
            </a:pPr>
            <a:endParaRPr lang="en-US" sz="1400" dirty="0"/>
          </a:p>
        </p:txBody>
      </p:sp>
      <p:sp>
        <p:nvSpPr>
          <p:cNvPr id="15" name="Text 8">
            <a:extLst>
              <a:ext uri="{FF2B5EF4-FFF2-40B4-BE49-F238E27FC236}">
                <a16:creationId xmlns:a16="http://schemas.microsoft.com/office/drawing/2014/main" id="{2C97C30B-5B0F-73C8-290A-70A77FAD25E2}"/>
              </a:ext>
            </a:extLst>
          </p:cNvPr>
          <p:cNvSpPr/>
          <p:nvPr/>
        </p:nvSpPr>
        <p:spPr>
          <a:xfrm>
            <a:off x="4142185" y="3382094"/>
            <a:ext cx="3510174" cy="2937539"/>
          </a:xfrm>
          <a:prstGeom prst="rect">
            <a:avLst/>
          </a:prstGeom>
          <a:noFill/>
          <a:ln/>
        </p:spPr>
        <p:txBody>
          <a:bodyPr wrap="square" lIns="0" tIns="0" rIns="0" bIns="0" rtlCol="0" anchor="t"/>
          <a:lstStyle/>
          <a:p>
            <a:pPr>
              <a:lnSpc>
                <a:spcPts val="1850"/>
              </a:lnSpc>
            </a:pPr>
            <a:r>
              <a:rPr lang="en-US" sz="2000" b="1" dirty="0">
                <a:solidFill>
                  <a:srgbClr val="272525"/>
                </a:solidFill>
                <a:latin typeface="Inter Bold" pitchFamily="34" charset="0"/>
                <a:ea typeface="Inter Bold" pitchFamily="34" charset="-122"/>
                <a:cs typeface="Inter Bold" pitchFamily="34" charset="-120"/>
              </a:rPr>
              <a:t>Phase 2 (Fine-Tuning)</a:t>
            </a:r>
          </a:p>
          <a:p>
            <a:pPr>
              <a:lnSpc>
                <a:spcPts val="1850"/>
              </a:lnSpc>
            </a:pPr>
            <a:endParaRPr lang="en-US" dirty="0">
              <a:solidFill>
                <a:srgbClr val="272525"/>
              </a:solidFill>
              <a:latin typeface="Inter" pitchFamily="34" charset="0"/>
              <a:ea typeface="Inter" pitchFamily="34" charset="-122"/>
              <a:cs typeface="Inter" pitchFamily="34" charset="-120"/>
            </a:endParaRPr>
          </a:p>
          <a:p>
            <a:pPr marL="0" indent="0" algn="l">
              <a:lnSpc>
                <a:spcPts val="1850"/>
              </a:lnSpc>
              <a:buNone/>
            </a:pPr>
            <a:r>
              <a:rPr lang="en-US" dirty="0">
                <a:solidFill>
                  <a:srgbClr val="272525"/>
                </a:solidFill>
                <a:latin typeface="Inter" pitchFamily="34" charset="0"/>
                <a:ea typeface="Inter" pitchFamily="34" charset="-122"/>
                <a:cs typeface="Inter" pitchFamily="34" charset="-120"/>
              </a:rPr>
              <a:t>Training accuracy saturated near 0.99, and validation accuracy stabilized around 0.93–0.94. Validation loss remained low (~0.20–0.22) without signs of overfitting.</a:t>
            </a:r>
            <a:endParaRPr lang="en-US" dirty="0"/>
          </a:p>
        </p:txBody>
      </p:sp>
      <p:sp>
        <p:nvSpPr>
          <p:cNvPr id="17" name="Text 10">
            <a:extLst>
              <a:ext uri="{FF2B5EF4-FFF2-40B4-BE49-F238E27FC236}">
                <a16:creationId xmlns:a16="http://schemas.microsoft.com/office/drawing/2014/main" id="{0A6BEAFE-769B-6EB5-73CD-3B48AC09A7CF}"/>
              </a:ext>
            </a:extLst>
          </p:cNvPr>
          <p:cNvSpPr/>
          <p:nvPr/>
        </p:nvSpPr>
        <p:spPr>
          <a:xfrm>
            <a:off x="11787902" y="5799892"/>
            <a:ext cx="220385" cy="275392"/>
          </a:xfrm>
          <a:prstGeom prst="rect">
            <a:avLst/>
          </a:prstGeom>
          <a:noFill/>
          <a:ln/>
        </p:spPr>
        <p:txBody>
          <a:bodyPr wrap="none" lIns="0" tIns="0" rIns="0" bIns="0" rtlCol="0" anchor="t"/>
          <a:lstStyle/>
          <a:p>
            <a:pPr marL="0" indent="0" algn="l">
              <a:lnSpc>
                <a:spcPts val="1700"/>
              </a:lnSpc>
              <a:buNone/>
            </a:pPr>
            <a:endParaRPr lang="en-US" sz="1700" dirty="0"/>
          </a:p>
        </p:txBody>
      </p:sp>
      <p:sp>
        <p:nvSpPr>
          <p:cNvPr id="18" name="Text 11">
            <a:extLst>
              <a:ext uri="{FF2B5EF4-FFF2-40B4-BE49-F238E27FC236}">
                <a16:creationId xmlns:a16="http://schemas.microsoft.com/office/drawing/2014/main" id="{6F4AC673-3E36-007A-7924-7C8A755E0145}"/>
              </a:ext>
            </a:extLst>
          </p:cNvPr>
          <p:cNvSpPr/>
          <p:nvPr/>
        </p:nvSpPr>
        <p:spPr>
          <a:xfrm>
            <a:off x="9402519" y="3267318"/>
            <a:ext cx="1836658" cy="229552"/>
          </a:xfrm>
          <a:prstGeom prst="rect">
            <a:avLst/>
          </a:prstGeom>
          <a:noFill/>
          <a:ln/>
        </p:spPr>
        <p:txBody>
          <a:bodyPr wrap="none" lIns="0" tIns="0" rIns="0" bIns="0" rtlCol="0" anchor="t"/>
          <a:lstStyle/>
          <a:p>
            <a:pPr marL="0" indent="0" algn="l">
              <a:lnSpc>
                <a:spcPts val="1800"/>
              </a:lnSpc>
              <a:buNone/>
            </a:pPr>
            <a:endParaRPr lang="en-US" sz="1400" dirty="0"/>
          </a:p>
        </p:txBody>
      </p:sp>
      <p:sp>
        <p:nvSpPr>
          <p:cNvPr id="19" name="Text 12">
            <a:extLst>
              <a:ext uri="{FF2B5EF4-FFF2-40B4-BE49-F238E27FC236}">
                <a16:creationId xmlns:a16="http://schemas.microsoft.com/office/drawing/2014/main" id="{CDE9F1FC-9F44-182A-70BC-6E4DEAE1A38B}"/>
              </a:ext>
            </a:extLst>
          </p:cNvPr>
          <p:cNvSpPr/>
          <p:nvPr/>
        </p:nvSpPr>
        <p:spPr>
          <a:xfrm>
            <a:off x="8049816" y="3382094"/>
            <a:ext cx="3481030" cy="2937538"/>
          </a:xfrm>
          <a:prstGeom prst="rect">
            <a:avLst/>
          </a:prstGeom>
          <a:noFill/>
          <a:ln/>
        </p:spPr>
        <p:txBody>
          <a:bodyPr wrap="square" lIns="0" tIns="0" rIns="0" bIns="0" rtlCol="0" anchor="t"/>
          <a:lstStyle/>
          <a:p>
            <a:pPr>
              <a:lnSpc>
                <a:spcPts val="1850"/>
              </a:lnSpc>
            </a:pPr>
            <a:r>
              <a:rPr lang="en-US" sz="2000" b="1" dirty="0">
                <a:solidFill>
                  <a:srgbClr val="272525"/>
                </a:solidFill>
                <a:latin typeface="Inter Bold" pitchFamily="34" charset="0"/>
                <a:ea typeface="Inter Bold" pitchFamily="34" charset="-122"/>
                <a:cs typeface="Inter Bold" pitchFamily="34" charset="-120"/>
              </a:rPr>
              <a:t>Key Takeaways</a:t>
            </a:r>
          </a:p>
          <a:p>
            <a:pPr>
              <a:lnSpc>
                <a:spcPts val="1850"/>
              </a:lnSpc>
            </a:pPr>
            <a:br>
              <a:rPr lang="en-US" dirty="0">
                <a:solidFill>
                  <a:srgbClr val="272525"/>
                </a:solidFill>
                <a:latin typeface="Inter" pitchFamily="34" charset="0"/>
                <a:ea typeface="Inter" pitchFamily="34" charset="-122"/>
                <a:cs typeface="Inter" pitchFamily="34" charset="-120"/>
              </a:rPr>
            </a:br>
            <a:r>
              <a:rPr lang="en-US" dirty="0">
                <a:solidFill>
                  <a:srgbClr val="272525"/>
                </a:solidFill>
                <a:latin typeface="Inter" pitchFamily="34" charset="0"/>
                <a:ea typeface="Inter" pitchFamily="34" charset="-122"/>
                <a:cs typeface="Inter" pitchFamily="34" charset="-120"/>
              </a:rPr>
              <a:t>Smooth, monotonic improvements and a minimal train–validation gap indicate strong generalization. Fine-tuning refined performance from "good" to "very strong," confirming the strategy's effectiveness.</a:t>
            </a:r>
            <a:endParaRPr lang="en-US" dirty="0"/>
          </a:p>
        </p:txBody>
      </p:sp>
      <p:pic>
        <p:nvPicPr>
          <p:cNvPr id="20" name="Picture 19" descr="A line graph with orange and blue lines&#10;&#10;AI-generated content may be incorrect.">
            <a:extLst>
              <a:ext uri="{FF2B5EF4-FFF2-40B4-BE49-F238E27FC236}">
                <a16:creationId xmlns:a16="http://schemas.microsoft.com/office/drawing/2014/main" id="{5B21AF53-71B8-6401-A1A7-5DA7EDA4462B}"/>
              </a:ext>
            </a:extLst>
          </p:cNvPr>
          <p:cNvPicPr>
            <a:picLocks noChangeAspect="1"/>
          </p:cNvPicPr>
          <p:nvPr/>
        </p:nvPicPr>
        <p:blipFill>
          <a:blip r:embed="rId5"/>
          <a:stretch>
            <a:fillRect/>
          </a:stretch>
        </p:blipFill>
        <p:spPr>
          <a:xfrm>
            <a:off x="8630068" y="1044937"/>
            <a:ext cx="2735534" cy="2145418"/>
          </a:xfrm>
          <a:prstGeom prst="rect">
            <a:avLst/>
          </a:prstGeom>
        </p:spPr>
      </p:pic>
    </p:spTree>
    <p:extLst>
      <p:ext uri="{BB962C8B-B14F-4D97-AF65-F5344CB8AC3E}">
        <p14:creationId xmlns:p14="http://schemas.microsoft.com/office/powerpoint/2010/main" val="2601838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224C868-9F9B-64B2-06C3-5C4BD72C31A1}"/>
              </a:ext>
            </a:extLst>
          </p:cNvPr>
          <p:cNvSpPr txBox="1"/>
          <p:nvPr/>
        </p:nvSpPr>
        <p:spPr>
          <a:xfrm>
            <a:off x="612648" y="1114923"/>
            <a:ext cx="4621553" cy="1360728"/>
          </a:xfrm>
          <a:prstGeom prst="rect">
            <a:avLst/>
          </a:prstGeom>
        </p:spPr>
        <p:txBody>
          <a:bodyPr vert="horz" lIns="91440" tIns="45720" rIns="91440" bIns="45720" rtlCol="0" anchor="b">
            <a:normAutofit/>
          </a:bodyPr>
          <a:lstStyle/>
          <a:p>
            <a:pPr marL="0" indent="0">
              <a:lnSpc>
                <a:spcPct val="90000"/>
              </a:lnSpc>
              <a:spcBef>
                <a:spcPct val="0"/>
              </a:spcBef>
              <a:spcAft>
                <a:spcPts val="600"/>
              </a:spcAft>
            </a:pPr>
            <a:r>
              <a:rPr lang="en-US" sz="3100" b="1" kern="1200" dirty="0">
                <a:solidFill>
                  <a:schemeClr val="tx1"/>
                </a:solidFill>
                <a:latin typeface="+mj-lt"/>
                <a:ea typeface="+mj-ea"/>
                <a:cs typeface="+mj-cs"/>
              </a:rPr>
              <a:t>Evaluation &amp; Metrics: Final Confusion Matrix</a:t>
            </a:r>
          </a:p>
        </p:txBody>
      </p:sp>
      <p:sp>
        <p:nvSpPr>
          <p:cNvPr id="6" name="TextBox 5">
            <a:extLst>
              <a:ext uri="{FF2B5EF4-FFF2-40B4-BE49-F238E27FC236}">
                <a16:creationId xmlns:a16="http://schemas.microsoft.com/office/drawing/2014/main" id="{39715E21-CD69-4384-F277-9C3572F6AD6C}"/>
              </a:ext>
            </a:extLst>
          </p:cNvPr>
          <p:cNvSpPr txBox="1"/>
          <p:nvPr/>
        </p:nvSpPr>
        <p:spPr>
          <a:xfrm>
            <a:off x="612648" y="2584058"/>
            <a:ext cx="4621553" cy="3159018"/>
          </a:xfrm>
          <a:prstGeom prst="rect">
            <a:avLst/>
          </a:prstGeom>
        </p:spPr>
        <p:txBody>
          <a:bodyPr vert="horz" lIns="91440" tIns="45720" rIns="91440" bIns="45720" rtlCol="0">
            <a:normAutofit/>
          </a:bodyPr>
          <a:lstStyle/>
          <a:p>
            <a:pPr marL="0" indent="-228600">
              <a:lnSpc>
                <a:spcPct val="110000"/>
              </a:lnSpc>
              <a:spcAft>
                <a:spcPts val="600"/>
              </a:spcAft>
              <a:buFont typeface="Arial" panose="020B0604020202020204" pitchFamily="34" charset="0"/>
              <a:buChar char="•"/>
            </a:pPr>
            <a:r>
              <a:rPr lang="en-US" sz="1500" b="1" dirty="0"/>
              <a:t>Overall test accuracy:</a:t>
            </a:r>
            <a:r>
              <a:rPr lang="en-US" sz="1500" dirty="0"/>
              <a:t> ≈ 94% (1233 / 1311).</a:t>
            </a:r>
          </a:p>
          <a:p>
            <a:pPr indent="-228600">
              <a:lnSpc>
                <a:spcPct val="110000"/>
              </a:lnSpc>
              <a:spcAft>
                <a:spcPts val="600"/>
              </a:spcAft>
              <a:buFont typeface="Arial" panose="020B0604020202020204" pitchFamily="34" charset="0"/>
              <a:buChar char="•"/>
            </a:pPr>
            <a:r>
              <a:rPr lang="en-US" sz="1500" b="1" dirty="0"/>
              <a:t>Macro Precision/Recall/F1:</a:t>
            </a:r>
            <a:r>
              <a:rPr lang="en-US" sz="1500" dirty="0"/>
              <a:t> All ≈ 0.94 , indicating </a:t>
            </a:r>
          </a:p>
          <a:p>
            <a:pPr indent="-228600">
              <a:lnSpc>
                <a:spcPct val="110000"/>
              </a:lnSpc>
              <a:spcAft>
                <a:spcPts val="600"/>
              </a:spcAft>
              <a:buFont typeface="Arial" panose="020B0604020202020204" pitchFamily="34" charset="0"/>
              <a:buChar char="•"/>
            </a:pPr>
            <a:r>
              <a:rPr lang="en-US" sz="1500" dirty="0"/>
              <a:t>balanced performance across classes.</a:t>
            </a:r>
          </a:p>
          <a:p>
            <a:pPr indent="-228600">
              <a:lnSpc>
                <a:spcPct val="110000"/>
              </a:lnSpc>
              <a:spcAft>
                <a:spcPts val="600"/>
              </a:spcAft>
              <a:buFont typeface="Arial" panose="020B0604020202020204" pitchFamily="34" charset="0"/>
              <a:buChar char="•"/>
            </a:pPr>
            <a:r>
              <a:rPr lang="en-US" sz="1500" b="1" dirty="0"/>
              <a:t>Interpretation:</a:t>
            </a:r>
            <a:r>
              <a:rPr lang="en-US" sz="1500" dirty="0"/>
              <a:t> Strong diagonal dominance confirms consistent predictions. Crucially, "tumor vs no-tumor" misclassifications are rare, highlighting clinical safety. Most errors occur between tumor subtypes, a common challenge in medical imaging.</a:t>
            </a:r>
          </a:p>
          <a:p>
            <a:pPr marL="0" indent="-228600">
              <a:lnSpc>
                <a:spcPct val="110000"/>
              </a:lnSpc>
              <a:spcAft>
                <a:spcPts val="600"/>
              </a:spcAft>
              <a:buFont typeface="Arial" panose="020B0604020202020204" pitchFamily="34" charset="0"/>
              <a:buChar char="•"/>
            </a:pPr>
            <a:endParaRPr lang="en-US" sz="1500" dirty="0"/>
          </a:p>
        </p:txBody>
      </p:sp>
      <p:pic>
        <p:nvPicPr>
          <p:cNvPr id="4" name="Image 0" descr="preencoded.png">
            <a:extLst>
              <a:ext uri="{FF2B5EF4-FFF2-40B4-BE49-F238E27FC236}">
                <a16:creationId xmlns:a16="http://schemas.microsoft.com/office/drawing/2014/main" id="{22C1853A-C52F-56CE-CF2A-DB0926966823}"/>
              </a:ext>
            </a:extLst>
          </p:cNvPr>
          <p:cNvPicPr>
            <a:picLocks noChangeAspect="1"/>
          </p:cNvPicPr>
          <p:nvPr/>
        </p:nvPicPr>
        <p:blipFill>
          <a:blip r:embed="rId2"/>
          <a:srcRect r="2" b="4226"/>
          <a:stretch>
            <a:fillRect/>
          </a:stretch>
        </p:blipFill>
        <p:spPr>
          <a:xfrm>
            <a:off x="6099880" y="1114923"/>
            <a:ext cx="5020542" cy="4628153"/>
          </a:xfrm>
          <a:prstGeom prst="rect">
            <a:avLst/>
          </a:prstGeom>
        </p:spPr>
      </p:pic>
    </p:spTree>
    <p:extLst>
      <p:ext uri="{BB962C8B-B14F-4D97-AF65-F5344CB8AC3E}">
        <p14:creationId xmlns:p14="http://schemas.microsoft.com/office/powerpoint/2010/main" val="1103580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3" name="TextBox 2">
            <a:extLst>
              <a:ext uri="{FF2B5EF4-FFF2-40B4-BE49-F238E27FC236}">
                <a16:creationId xmlns:a16="http://schemas.microsoft.com/office/drawing/2014/main" id="{3F06A6F8-23FC-C767-C0B4-B3C9A49272B0}"/>
              </a:ext>
            </a:extLst>
          </p:cNvPr>
          <p:cNvSpPr txBox="1"/>
          <p:nvPr/>
        </p:nvSpPr>
        <p:spPr>
          <a:xfrm>
            <a:off x="614678" y="548639"/>
            <a:ext cx="11272521" cy="5719640"/>
          </a:xfrm>
          <a:prstGeom prst="rect">
            <a:avLst/>
          </a:prstGeom>
        </p:spPr>
        <p:txBody>
          <a:bodyPr vert="horz" lIns="91440" tIns="45720" rIns="91440" bIns="45720" rtlCol="0" anchor="t">
            <a:normAutofit/>
          </a:bodyPr>
          <a:lstStyle/>
          <a:p>
            <a:pPr marL="0" indent="0">
              <a:lnSpc>
                <a:spcPct val="90000"/>
              </a:lnSpc>
              <a:spcBef>
                <a:spcPct val="0"/>
              </a:spcBef>
              <a:spcAft>
                <a:spcPts val="600"/>
              </a:spcAft>
            </a:pPr>
            <a:r>
              <a:rPr lang="en-US" sz="3600" b="1" kern="1200" dirty="0">
                <a:solidFill>
                  <a:schemeClr val="tx1"/>
                </a:solidFill>
                <a:latin typeface="+mj-lt"/>
                <a:ea typeface="+mj-ea"/>
                <a:cs typeface="+mj-cs"/>
              </a:rPr>
              <a:t>Explainability with Grad-CAM: Illuminating Model Decisions</a:t>
            </a:r>
          </a:p>
        </p:txBody>
      </p:sp>
      <p:sp>
        <p:nvSpPr>
          <p:cNvPr id="5" name="TextBox 4">
            <a:extLst>
              <a:ext uri="{FF2B5EF4-FFF2-40B4-BE49-F238E27FC236}">
                <a16:creationId xmlns:a16="http://schemas.microsoft.com/office/drawing/2014/main" id="{040273A6-BB23-F765-D4F3-533C7B36FB44}"/>
              </a:ext>
            </a:extLst>
          </p:cNvPr>
          <p:cNvSpPr txBox="1"/>
          <p:nvPr/>
        </p:nvSpPr>
        <p:spPr>
          <a:xfrm>
            <a:off x="511629" y="1698171"/>
            <a:ext cx="11065693" cy="4711771"/>
          </a:xfrm>
          <a:prstGeom prst="rect">
            <a:avLst/>
          </a:prstGeom>
        </p:spPr>
        <p:txBody>
          <a:bodyPr vert="horz" lIns="91440" tIns="45720" rIns="91440" bIns="45720" rtlCol="0" anchor="t">
            <a:normAutofit/>
          </a:bodyPr>
          <a:lstStyle/>
          <a:p>
            <a:pPr>
              <a:lnSpc>
                <a:spcPct val="110000"/>
              </a:lnSpc>
              <a:spcAft>
                <a:spcPts val="600"/>
              </a:spcAft>
              <a:buSzPct val="100000"/>
            </a:pPr>
            <a:r>
              <a:rPr lang="en-US" sz="2000" b="1" dirty="0"/>
              <a:t>Implementation Details</a:t>
            </a:r>
          </a:p>
          <a:p>
            <a:pPr marL="285750" indent="-285750">
              <a:lnSpc>
                <a:spcPct val="110000"/>
              </a:lnSpc>
              <a:spcAft>
                <a:spcPts val="600"/>
              </a:spcAft>
              <a:buSzPct val="100000"/>
              <a:buFont typeface="Arial" panose="020B0604020202020204" pitchFamily="34" charset="0"/>
              <a:buChar char="•"/>
            </a:pPr>
            <a:r>
              <a:rPr lang="en-US" sz="1700" b="1" dirty="0"/>
              <a:t> Layer Selection:</a:t>
            </a:r>
            <a:br>
              <a:rPr lang="en-US" sz="1700" b="1" dirty="0"/>
            </a:br>
            <a:r>
              <a:rPr lang="en-US" sz="1700" dirty="0"/>
              <a:t> A dedicated convolutional layer (</a:t>
            </a:r>
            <a:r>
              <a:rPr lang="en-US" sz="1700" dirty="0" err="1">
                <a:highlight>
                  <a:srgbClr val="F2F2F2"/>
                </a:highlight>
              </a:rPr>
              <a:t>gradcam_target_conv</a:t>
            </a:r>
            <a:r>
              <a:rPr lang="en-US" sz="1700" dirty="0"/>
              <a:t>) is chosen from the loaded </a:t>
            </a:r>
            <a:r>
              <a:rPr lang="en-US" sz="1700" dirty="0" err="1"/>
              <a:t>Keras</a:t>
            </a:r>
            <a:r>
              <a:rPr lang="en-US" sz="1700" dirty="0"/>
              <a:t> model for Grad-CAM generation.</a:t>
            </a:r>
          </a:p>
          <a:p>
            <a:pPr marL="285750" indent="-285750">
              <a:lnSpc>
                <a:spcPct val="110000"/>
              </a:lnSpc>
              <a:spcAft>
                <a:spcPts val="600"/>
              </a:spcAft>
              <a:buSzPct val="100000"/>
              <a:buFont typeface="Arial" panose="020B0604020202020204" pitchFamily="34" charset="0"/>
              <a:buChar char="•"/>
            </a:pPr>
            <a:r>
              <a:rPr lang="en-US" sz="1700" b="1" dirty="0"/>
              <a:t>Gradient Computation:</a:t>
            </a:r>
            <a:br>
              <a:rPr lang="en-US" sz="1700" b="1" dirty="0"/>
            </a:br>
            <a:r>
              <a:rPr lang="en-US" sz="1700" dirty="0"/>
              <a:t>A mini </a:t>
            </a:r>
            <a:r>
              <a:rPr lang="en-US" sz="1700" dirty="0" err="1">
                <a:highlight>
                  <a:srgbClr val="F2F2F2"/>
                </a:highlight>
              </a:rPr>
              <a:t>tf.keras.Model</a:t>
            </a:r>
            <a:r>
              <a:rPr lang="en-US" sz="1700" dirty="0"/>
              <a:t> is constructed to output both feature maps and final predictions. </a:t>
            </a:r>
            <a:r>
              <a:rPr lang="en-US" sz="1700" dirty="0" err="1">
                <a:highlight>
                  <a:srgbClr val="F2F2F2"/>
                </a:highlight>
              </a:rPr>
              <a:t>tf.GradientTape</a:t>
            </a:r>
            <a:r>
              <a:rPr lang="en-US" sz="1700" dirty="0"/>
              <a:t> then computes gradients of the predicted class score with respect to the feature maps.</a:t>
            </a:r>
          </a:p>
          <a:p>
            <a:pPr marL="285750" indent="-285750">
              <a:lnSpc>
                <a:spcPct val="110000"/>
              </a:lnSpc>
              <a:spcAft>
                <a:spcPts val="600"/>
              </a:spcAft>
              <a:buSzPct val="100000"/>
              <a:buFont typeface="Arial" panose="020B0604020202020204" pitchFamily="34" charset="0"/>
              <a:buChar char="•"/>
            </a:pPr>
            <a:r>
              <a:rPr lang="en-US" sz="1700" b="1" dirty="0"/>
              <a:t>Heatmap Generation:</a:t>
            </a:r>
            <a:br>
              <a:rPr lang="en-US" sz="1700" b="1" dirty="0"/>
            </a:br>
            <a:r>
              <a:rPr lang="en-US" sz="1700" dirty="0"/>
              <a:t>Gradients are processed with </a:t>
            </a:r>
            <a:r>
              <a:rPr lang="en-US" sz="1700" dirty="0" err="1"/>
              <a:t>ReLU</a:t>
            </a:r>
            <a:r>
              <a:rPr lang="en-US" sz="1700" dirty="0"/>
              <a:t> and normalization to produce a clear heatmap.</a:t>
            </a:r>
          </a:p>
          <a:p>
            <a:pPr>
              <a:lnSpc>
                <a:spcPct val="110000"/>
              </a:lnSpc>
              <a:spcAft>
                <a:spcPts val="600"/>
              </a:spcAft>
            </a:pPr>
            <a:r>
              <a:rPr lang="en-US" b="1" dirty="0"/>
              <a:t>System Integration &amp; Outcome</a:t>
            </a:r>
            <a:br>
              <a:rPr lang="en-US" sz="1700" b="1" dirty="0"/>
            </a:br>
            <a:r>
              <a:rPr lang="en-US" sz="1700" b="1" dirty="0"/>
              <a:t>	</a:t>
            </a:r>
            <a:r>
              <a:rPr lang="en-US" sz="1700" dirty="0"/>
              <a:t>The Flask API returns a base64-encoded Grad-CAM overlay, which is then displayed on the web dashboard alongside the original MRI. This allows medical professionals to visually confirm where the model is focusing its attention during classification.</a:t>
            </a:r>
          </a:p>
          <a:p>
            <a:pPr indent="-228600">
              <a:lnSpc>
                <a:spcPct val="110000"/>
              </a:lnSpc>
              <a:spcAft>
                <a:spcPts val="600"/>
              </a:spcAft>
              <a:buFont typeface="Arial" panose="020B0604020202020204" pitchFamily="34" charset="0"/>
              <a:buChar char="•"/>
            </a:pPr>
            <a:endParaRPr lang="en-US" sz="1700" dirty="0"/>
          </a:p>
          <a:p>
            <a:pPr indent="-228600">
              <a:lnSpc>
                <a:spcPct val="110000"/>
              </a:lnSpc>
              <a:spcAft>
                <a:spcPts val="600"/>
              </a:spcAft>
              <a:buSzPct val="100000"/>
              <a:buFont typeface="Arial" panose="020B0604020202020204" pitchFamily="34" charset="0"/>
              <a:buChar char="•"/>
            </a:pPr>
            <a:endParaRPr lang="en-US" sz="1700" dirty="0"/>
          </a:p>
          <a:p>
            <a:pPr marL="342900" indent="-228600">
              <a:lnSpc>
                <a:spcPct val="110000"/>
              </a:lnSpc>
              <a:spcAft>
                <a:spcPts val="600"/>
              </a:spcAft>
              <a:buSzPct val="100000"/>
              <a:buFont typeface="Arial" panose="020B0604020202020204" pitchFamily="34" charset="0"/>
              <a:buChar char="•"/>
            </a:pPr>
            <a:endParaRPr lang="en-US" sz="1700" dirty="0"/>
          </a:p>
        </p:txBody>
      </p:sp>
    </p:spTree>
    <p:extLst>
      <p:ext uri="{BB962C8B-B14F-4D97-AF65-F5344CB8AC3E}">
        <p14:creationId xmlns:p14="http://schemas.microsoft.com/office/powerpoint/2010/main" val="4177865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0">
            <a:extLst>
              <a:ext uri="{FF2B5EF4-FFF2-40B4-BE49-F238E27FC236}">
                <a16:creationId xmlns:a16="http://schemas.microsoft.com/office/drawing/2014/main" id="{3BB338DE-B6A3-74AD-7173-5832E23316B7}"/>
              </a:ext>
            </a:extLst>
          </p:cNvPr>
          <p:cNvSpPr/>
          <p:nvPr/>
        </p:nvSpPr>
        <p:spPr>
          <a:xfrm>
            <a:off x="666036" y="846058"/>
            <a:ext cx="10262354" cy="594717"/>
          </a:xfrm>
          <a:prstGeom prst="rect">
            <a:avLst/>
          </a:prstGeom>
          <a:noFill/>
          <a:ln/>
        </p:spPr>
        <p:txBody>
          <a:bodyPr wrap="none" lIns="0" tIns="0" rIns="0" bIns="0" rtlCol="0" anchor="t"/>
          <a:lstStyle/>
          <a:p>
            <a:pPr marL="0" indent="0" algn="l">
              <a:lnSpc>
                <a:spcPts val="4650"/>
              </a:lnSpc>
              <a:buNone/>
            </a:pPr>
            <a:r>
              <a:rPr lang="en-US" sz="3700" b="1" dirty="0">
                <a:solidFill>
                  <a:srgbClr val="000000"/>
                </a:solidFill>
                <a:latin typeface="Inter Bold" pitchFamily="34" charset="0"/>
                <a:ea typeface="Inter Bold" pitchFamily="34" charset="-122"/>
                <a:cs typeface="Inter Bold" pitchFamily="34" charset="-120"/>
              </a:rPr>
              <a:t>Deployment: Flask API + Medical Dashboard</a:t>
            </a:r>
            <a:endParaRPr lang="en-US" sz="3700" dirty="0"/>
          </a:p>
        </p:txBody>
      </p:sp>
      <p:sp>
        <p:nvSpPr>
          <p:cNvPr id="7" name="Text 1">
            <a:extLst>
              <a:ext uri="{FF2B5EF4-FFF2-40B4-BE49-F238E27FC236}">
                <a16:creationId xmlns:a16="http://schemas.microsoft.com/office/drawing/2014/main" id="{16161D88-CF67-64E1-9F7E-9348B93C73B5}"/>
              </a:ext>
            </a:extLst>
          </p:cNvPr>
          <p:cNvSpPr/>
          <p:nvPr/>
        </p:nvSpPr>
        <p:spPr>
          <a:xfrm>
            <a:off x="666036" y="1916430"/>
            <a:ext cx="4212908" cy="304919"/>
          </a:xfrm>
          <a:prstGeom prst="rect">
            <a:avLst/>
          </a:prstGeom>
          <a:noFill/>
          <a:ln/>
        </p:spPr>
        <p:txBody>
          <a:bodyPr wrap="none" lIns="0" tIns="0" rIns="0" bIns="0" rtlCol="0" anchor="t"/>
          <a:lstStyle/>
          <a:p>
            <a:pPr marL="0" indent="0" algn="l">
              <a:lnSpc>
                <a:spcPts val="2300"/>
              </a:lnSpc>
              <a:buNone/>
            </a:pPr>
            <a:endParaRPr lang="en-US" sz="1850" dirty="0"/>
          </a:p>
        </p:txBody>
      </p:sp>
      <p:sp>
        <p:nvSpPr>
          <p:cNvPr id="8" name="Text 2">
            <a:extLst>
              <a:ext uri="{FF2B5EF4-FFF2-40B4-BE49-F238E27FC236}">
                <a16:creationId xmlns:a16="http://schemas.microsoft.com/office/drawing/2014/main" id="{DD85A151-78BC-FA95-270F-B62338A1440F}"/>
              </a:ext>
            </a:extLst>
          </p:cNvPr>
          <p:cNvSpPr/>
          <p:nvPr/>
        </p:nvSpPr>
        <p:spPr>
          <a:xfrm>
            <a:off x="666036" y="1811382"/>
            <a:ext cx="5985135" cy="608648"/>
          </a:xfrm>
          <a:prstGeom prst="rect">
            <a:avLst/>
          </a:prstGeom>
          <a:noFill/>
          <a:ln/>
        </p:spPr>
        <p:txBody>
          <a:bodyPr wrap="square" lIns="0" tIns="0" rIns="0" bIns="0" rtlCol="0" anchor="t"/>
          <a:lstStyle/>
          <a:p>
            <a:pPr>
              <a:lnSpc>
                <a:spcPts val="2350"/>
              </a:lnSpc>
            </a:pPr>
            <a:r>
              <a:rPr lang="en-US" sz="1600" b="1" dirty="0">
                <a:solidFill>
                  <a:srgbClr val="000000"/>
                </a:solidFill>
                <a:latin typeface="Inter Bold" pitchFamily="34" charset="0"/>
                <a:ea typeface="Inter Bold" pitchFamily="34" charset="-122"/>
                <a:cs typeface="Inter Bold" pitchFamily="34" charset="-120"/>
              </a:rPr>
              <a:t>Flask REST API (</a:t>
            </a:r>
            <a:r>
              <a:rPr lang="en-US" sz="1600" b="1" dirty="0">
                <a:solidFill>
                  <a:srgbClr val="272525"/>
                </a:solidFill>
                <a:highlight>
                  <a:srgbClr val="F2F2F2"/>
                </a:highlight>
                <a:latin typeface="Consolas" pitchFamily="34" charset="0"/>
                <a:ea typeface="Consolas" pitchFamily="34" charset="-122"/>
                <a:cs typeface="Consolas" pitchFamily="34" charset="-120"/>
              </a:rPr>
              <a:t>flask_api_server.py</a:t>
            </a:r>
            <a:r>
              <a:rPr lang="en-US" sz="1600" b="1" dirty="0">
                <a:solidFill>
                  <a:srgbClr val="000000"/>
                </a:solidFill>
                <a:latin typeface="Inter Bold" pitchFamily="34" charset="0"/>
                <a:ea typeface="Inter Bold" pitchFamily="34" charset="-122"/>
                <a:cs typeface="Inter Bold" pitchFamily="34" charset="-120"/>
              </a:rPr>
              <a:t>)</a:t>
            </a:r>
            <a:endParaRPr lang="en-US" sz="1600" dirty="0"/>
          </a:p>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The core of our deployment is a robust Flask REST API, designed for seamless interaction with the trained model</a:t>
            </a:r>
          </a:p>
          <a:p>
            <a:pPr>
              <a:lnSpc>
                <a:spcPts val="2350"/>
              </a:lnSpc>
            </a:pPr>
            <a:r>
              <a:rPr lang="en-US" sz="1450" b="1" dirty="0">
                <a:solidFill>
                  <a:srgbClr val="272525"/>
                </a:solidFill>
                <a:latin typeface="Inter" pitchFamily="34" charset="0"/>
                <a:ea typeface="Inter" pitchFamily="34" charset="-122"/>
                <a:cs typeface="Inter" pitchFamily="34" charset="-120"/>
              </a:rPr>
              <a:t>Model Loading:</a:t>
            </a:r>
            <a:r>
              <a:rPr lang="en-US" sz="1450" dirty="0">
                <a:solidFill>
                  <a:srgbClr val="272525"/>
                </a:solidFill>
                <a:latin typeface="Inter" pitchFamily="34" charset="0"/>
                <a:ea typeface="Inter" pitchFamily="34" charset="-122"/>
                <a:cs typeface="Inter" pitchFamily="34" charset="-120"/>
              </a:rPr>
              <a:t> Loads the final </a:t>
            </a:r>
            <a:r>
              <a:rPr lang="en-US" sz="1450" dirty="0" err="1">
                <a:solidFill>
                  <a:srgbClr val="272525"/>
                </a:solidFill>
                <a:latin typeface="Inter" pitchFamily="34" charset="0"/>
                <a:ea typeface="Inter" pitchFamily="34" charset="-122"/>
                <a:cs typeface="Inter" pitchFamily="34" charset="-120"/>
              </a:rPr>
              <a:t>Keras</a:t>
            </a:r>
            <a:r>
              <a:rPr lang="en-US" sz="1450" dirty="0">
                <a:solidFill>
                  <a:srgbClr val="272525"/>
                </a:solidFill>
                <a:latin typeface="Inter" pitchFamily="34" charset="0"/>
                <a:ea typeface="Inter" pitchFamily="34" charset="-122"/>
                <a:cs typeface="Inter" pitchFamily="34" charset="-120"/>
              </a:rPr>
              <a:t> model from </a:t>
            </a:r>
            <a:r>
              <a:rPr lang="en-US" sz="1450" dirty="0">
                <a:solidFill>
                  <a:srgbClr val="272525"/>
                </a:solidFill>
                <a:highlight>
                  <a:srgbClr val="F2F2F2"/>
                </a:highlight>
                <a:latin typeface="Consolas" pitchFamily="34" charset="0"/>
                <a:ea typeface="Consolas" pitchFamily="34" charset="-122"/>
                <a:cs typeface="Consolas" pitchFamily="34" charset="-120"/>
              </a:rPr>
              <a:t>results/models/</a:t>
            </a:r>
            <a:r>
              <a:rPr lang="en-US" sz="1450" dirty="0" err="1">
                <a:solidFill>
                  <a:srgbClr val="272525"/>
                </a:solidFill>
                <a:highlight>
                  <a:srgbClr val="F2F2F2"/>
                </a:highlight>
                <a:latin typeface="Consolas" pitchFamily="34" charset="0"/>
                <a:ea typeface="Consolas" pitchFamily="34" charset="-122"/>
                <a:cs typeface="Consolas" pitchFamily="34" charset="-120"/>
              </a:rPr>
              <a:t>final_model.keras</a:t>
            </a:r>
            <a:r>
              <a:rPr lang="en-US" sz="1450" dirty="0">
                <a:solidFill>
                  <a:srgbClr val="272525"/>
                </a:solidFill>
                <a:latin typeface="Inter" pitchFamily="34" charset="0"/>
                <a:ea typeface="Inter" pitchFamily="34" charset="-122"/>
                <a:cs typeface="Inter" pitchFamily="34" charset="-120"/>
              </a:rPr>
              <a:t> , ensuring fallbacks for resilience.</a:t>
            </a:r>
            <a:endParaRPr lang="en-US" sz="1450" dirty="0"/>
          </a:p>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a:t>
            </a:r>
            <a:endParaRPr lang="en-US" sz="1450" dirty="0"/>
          </a:p>
        </p:txBody>
      </p:sp>
      <p:sp>
        <p:nvSpPr>
          <p:cNvPr id="9" name="Text 3">
            <a:extLst>
              <a:ext uri="{FF2B5EF4-FFF2-40B4-BE49-F238E27FC236}">
                <a16:creationId xmlns:a16="http://schemas.microsoft.com/office/drawing/2014/main" id="{125F73A2-663C-88ED-D4D1-AFCD3C082B96}"/>
              </a:ext>
            </a:extLst>
          </p:cNvPr>
          <p:cNvSpPr/>
          <p:nvPr/>
        </p:nvSpPr>
        <p:spPr>
          <a:xfrm>
            <a:off x="666036" y="3191470"/>
            <a:ext cx="6417112" cy="616268"/>
          </a:xfrm>
          <a:prstGeom prst="rect">
            <a:avLst/>
          </a:prstGeom>
          <a:noFill/>
          <a:ln/>
        </p:spPr>
        <p:txBody>
          <a:bodyPr wrap="square" lIns="0" tIns="0" rIns="0" bIns="0" rtlCol="0" anchor="t"/>
          <a:lstStyle/>
          <a:p>
            <a:pPr marL="342900" indent="-342900" algn="l">
              <a:lnSpc>
                <a:spcPts val="2350"/>
              </a:lnSpc>
              <a:buSzPct val="100000"/>
              <a:buChar char="•"/>
            </a:pPr>
            <a:endParaRPr lang="en-US" sz="1450" dirty="0"/>
          </a:p>
        </p:txBody>
      </p:sp>
      <p:sp>
        <p:nvSpPr>
          <p:cNvPr id="10" name="Text 4">
            <a:extLst>
              <a:ext uri="{FF2B5EF4-FFF2-40B4-BE49-F238E27FC236}">
                <a16:creationId xmlns:a16="http://schemas.microsoft.com/office/drawing/2014/main" id="{01AD9E2D-E19A-FE15-525A-092407221207}"/>
              </a:ext>
            </a:extLst>
          </p:cNvPr>
          <p:cNvSpPr/>
          <p:nvPr/>
        </p:nvSpPr>
        <p:spPr>
          <a:xfrm>
            <a:off x="705784" y="3488174"/>
            <a:ext cx="6417112" cy="304324"/>
          </a:xfrm>
          <a:prstGeom prst="rect">
            <a:avLst/>
          </a:prstGeom>
          <a:noFill/>
          <a:ln/>
        </p:spPr>
        <p:txBody>
          <a:bodyPr wrap="none" lIns="0" tIns="0" rIns="0" bIns="0" rtlCol="0" anchor="t"/>
          <a:lstStyle/>
          <a:p>
            <a:pPr marL="342900" indent="-342900" algn="l">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/predict Endpoint:</a:t>
            </a:r>
            <a:endParaRPr lang="en-US" sz="1450" dirty="0"/>
          </a:p>
        </p:txBody>
      </p:sp>
      <p:sp>
        <p:nvSpPr>
          <p:cNvPr id="11" name="Text 5">
            <a:extLst>
              <a:ext uri="{FF2B5EF4-FFF2-40B4-BE49-F238E27FC236}">
                <a16:creationId xmlns:a16="http://schemas.microsoft.com/office/drawing/2014/main" id="{E17528B1-719B-CAAC-C293-A0AD5F129BF1}"/>
              </a:ext>
            </a:extLst>
          </p:cNvPr>
          <p:cNvSpPr/>
          <p:nvPr/>
        </p:nvSpPr>
        <p:spPr>
          <a:xfrm>
            <a:off x="666036" y="4245173"/>
            <a:ext cx="6417112" cy="304324"/>
          </a:xfrm>
          <a:prstGeom prst="rect">
            <a:avLst/>
          </a:prstGeom>
          <a:noFill/>
          <a:ln/>
        </p:spPr>
        <p:txBody>
          <a:bodyPr wrap="none" lIns="0" tIns="0" rIns="0" bIns="0" rtlCol="0" anchor="t"/>
          <a:lstStyle/>
          <a:p>
            <a:pPr marL="685800" lvl="1" indent="-342900" algn="l">
              <a:lnSpc>
                <a:spcPts val="2350"/>
              </a:lnSpc>
              <a:buSzPct val="100000"/>
              <a:buChar char="•"/>
            </a:pPr>
            <a:endParaRPr lang="en-US" sz="1450" dirty="0"/>
          </a:p>
        </p:txBody>
      </p:sp>
      <p:sp>
        <p:nvSpPr>
          <p:cNvPr id="12" name="Text 6">
            <a:extLst>
              <a:ext uri="{FF2B5EF4-FFF2-40B4-BE49-F238E27FC236}">
                <a16:creationId xmlns:a16="http://schemas.microsoft.com/office/drawing/2014/main" id="{E00DB193-0416-13DE-C98B-783C8DC042CA}"/>
              </a:ext>
            </a:extLst>
          </p:cNvPr>
          <p:cNvSpPr/>
          <p:nvPr/>
        </p:nvSpPr>
        <p:spPr>
          <a:xfrm>
            <a:off x="666036" y="3692110"/>
            <a:ext cx="5985135" cy="608648"/>
          </a:xfrm>
          <a:prstGeom prst="rect">
            <a:avLst/>
          </a:prstGeom>
          <a:noFill/>
          <a:ln/>
        </p:spPr>
        <p:txBody>
          <a:bodyPr wrap="square" lIns="0" tIns="0" rIns="0" bIns="0" rtlCol="0" anchor="t"/>
          <a:lstStyle/>
          <a:p>
            <a:pPr marL="685800" lvl="1" indent="-342900" algn="l">
              <a:lnSpc>
                <a:spcPts val="2350"/>
              </a:lnSpc>
              <a:buSzPct val="100000"/>
              <a:buChar char="•"/>
            </a:pPr>
            <a:r>
              <a:rPr lang="en-US" sz="1450" dirty="0">
                <a:solidFill>
                  <a:srgbClr val="272525"/>
                </a:solidFill>
                <a:latin typeface="Inter" pitchFamily="34" charset="0"/>
                <a:ea typeface="Inter" pitchFamily="34" charset="-122"/>
                <a:cs typeface="Inter" pitchFamily="34" charset="-120"/>
              </a:rPr>
              <a:t>Decodes and preprocesses images (resize + EfficientNet preprocessing).</a:t>
            </a:r>
            <a:endParaRPr lang="en-US" sz="1450" dirty="0"/>
          </a:p>
        </p:txBody>
      </p:sp>
      <p:sp>
        <p:nvSpPr>
          <p:cNvPr id="13" name="Text 7">
            <a:extLst>
              <a:ext uri="{FF2B5EF4-FFF2-40B4-BE49-F238E27FC236}">
                <a16:creationId xmlns:a16="http://schemas.microsoft.com/office/drawing/2014/main" id="{F2F49396-990F-1E5B-58EE-D5621B0C8C71}"/>
              </a:ext>
            </a:extLst>
          </p:cNvPr>
          <p:cNvSpPr/>
          <p:nvPr/>
        </p:nvSpPr>
        <p:spPr>
          <a:xfrm>
            <a:off x="666036" y="4378284"/>
            <a:ext cx="5985135" cy="304324"/>
          </a:xfrm>
          <a:prstGeom prst="rect">
            <a:avLst/>
          </a:prstGeom>
          <a:noFill/>
          <a:ln/>
        </p:spPr>
        <p:txBody>
          <a:bodyPr wrap="none" lIns="0" tIns="0" rIns="0" bIns="0" rtlCol="0" anchor="t"/>
          <a:lstStyle/>
          <a:p>
            <a:pPr marL="685800" lvl="1" indent="-342900" algn="l">
              <a:lnSpc>
                <a:spcPts val="2350"/>
              </a:lnSpc>
              <a:buSzPct val="100000"/>
              <a:buChar char="•"/>
            </a:pPr>
            <a:r>
              <a:rPr lang="en-US" sz="1450" dirty="0">
                <a:solidFill>
                  <a:srgbClr val="272525"/>
                </a:solidFill>
                <a:latin typeface="Inter" pitchFamily="34" charset="0"/>
                <a:ea typeface="Inter" pitchFamily="34" charset="-122"/>
                <a:cs typeface="Inter" pitchFamily="34" charset="-120"/>
              </a:rPr>
              <a:t>Runs the classification model, returning class probabilities.</a:t>
            </a:r>
            <a:endParaRPr lang="en-US" sz="1450" dirty="0"/>
          </a:p>
        </p:txBody>
      </p:sp>
      <p:sp>
        <p:nvSpPr>
          <p:cNvPr id="14" name="Text 8">
            <a:extLst>
              <a:ext uri="{FF2B5EF4-FFF2-40B4-BE49-F238E27FC236}">
                <a16:creationId xmlns:a16="http://schemas.microsoft.com/office/drawing/2014/main" id="{46132D7E-8DAF-3AA0-55CD-F1570D0B1996}"/>
              </a:ext>
            </a:extLst>
          </p:cNvPr>
          <p:cNvSpPr/>
          <p:nvPr/>
        </p:nvSpPr>
        <p:spPr>
          <a:xfrm>
            <a:off x="666036" y="4682608"/>
            <a:ext cx="5985135" cy="304324"/>
          </a:xfrm>
          <a:prstGeom prst="rect">
            <a:avLst/>
          </a:prstGeom>
          <a:noFill/>
          <a:ln/>
        </p:spPr>
        <p:txBody>
          <a:bodyPr wrap="none" lIns="0" tIns="0" rIns="0" bIns="0" rtlCol="0" anchor="t"/>
          <a:lstStyle/>
          <a:p>
            <a:pPr marL="685800" lvl="1" indent="-342900" algn="l">
              <a:lnSpc>
                <a:spcPts val="2350"/>
              </a:lnSpc>
              <a:buSzPct val="100000"/>
              <a:buChar char="•"/>
            </a:pPr>
            <a:r>
              <a:rPr lang="en-US" sz="1450" dirty="0">
                <a:solidFill>
                  <a:srgbClr val="272525"/>
                </a:solidFill>
                <a:latin typeface="Inter" pitchFamily="34" charset="0"/>
                <a:ea typeface="Inter" pitchFamily="34" charset="-122"/>
                <a:cs typeface="Inter" pitchFamily="34" charset="-120"/>
              </a:rPr>
              <a:t>Generates and includes the Grad-CAM image in the response.</a:t>
            </a:r>
            <a:endParaRPr lang="en-US" sz="1450" dirty="0"/>
          </a:p>
        </p:txBody>
      </p:sp>
      <p:sp>
        <p:nvSpPr>
          <p:cNvPr id="15" name="Text 9">
            <a:extLst>
              <a:ext uri="{FF2B5EF4-FFF2-40B4-BE49-F238E27FC236}">
                <a16:creationId xmlns:a16="http://schemas.microsoft.com/office/drawing/2014/main" id="{5608F2F8-2828-1906-2030-450D4DE58CA8}"/>
              </a:ext>
            </a:extLst>
          </p:cNvPr>
          <p:cNvSpPr/>
          <p:nvPr/>
        </p:nvSpPr>
        <p:spPr>
          <a:xfrm>
            <a:off x="666036" y="5013074"/>
            <a:ext cx="6417112" cy="608648"/>
          </a:xfrm>
          <a:prstGeom prst="rect">
            <a:avLst/>
          </a:prstGeom>
          <a:noFill/>
          <a:ln/>
        </p:spPr>
        <p:txBody>
          <a:bodyPr wrap="square" lIns="0" tIns="0" rIns="0" bIns="0" rtlCol="0" anchor="t"/>
          <a:lstStyle/>
          <a:p>
            <a:pPr marL="685800" lvl="1" indent="-342900" algn="l">
              <a:lnSpc>
                <a:spcPts val="2350"/>
              </a:lnSpc>
              <a:buSzPct val="100000"/>
              <a:buChar char="•"/>
            </a:pPr>
            <a:r>
              <a:rPr lang="en-US" sz="1450" dirty="0">
                <a:solidFill>
                  <a:srgbClr val="272525"/>
                </a:solidFill>
                <a:latin typeface="Inter" pitchFamily="34" charset="0"/>
                <a:ea typeface="Inter" pitchFamily="34" charset="-122"/>
                <a:cs typeface="Inter" pitchFamily="34" charset="-120"/>
              </a:rPr>
              <a:t>Returns a JSON object with predicted class, confidence, probability vector, Grad-CAM, model version, and timestamp.</a:t>
            </a:r>
            <a:endParaRPr lang="en-US" sz="1450" dirty="0"/>
          </a:p>
        </p:txBody>
      </p:sp>
      <p:sp>
        <p:nvSpPr>
          <p:cNvPr id="16" name="Text 10">
            <a:extLst>
              <a:ext uri="{FF2B5EF4-FFF2-40B4-BE49-F238E27FC236}">
                <a16:creationId xmlns:a16="http://schemas.microsoft.com/office/drawing/2014/main" id="{BA9964BC-E628-DCFB-1E29-C75601589338}"/>
              </a:ext>
            </a:extLst>
          </p:cNvPr>
          <p:cNvSpPr/>
          <p:nvPr/>
        </p:nvSpPr>
        <p:spPr>
          <a:xfrm>
            <a:off x="666036" y="5647864"/>
            <a:ext cx="6417112" cy="60864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272525"/>
                </a:solidFill>
                <a:latin typeface="Inter" pitchFamily="34" charset="0"/>
                <a:ea typeface="Inter" pitchFamily="34" charset="-122"/>
                <a:cs typeface="Inter" pitchFamily="34" charset="-120"/>
              </a:rPr>
              <a:t>/health Endpoint:</a:t>
            </a:r>
            <a:r>
              <a:rPr lang="en-US" sz="1450" dirty="0">
                <a:solidFill>
                  <a:srgbClr val="272525"/>
                </a:solidFill>
                <a:latin typeface="Inter" pitchFamily="34" charset="0"/>
                <a:ea typeface="Inter" pitchFamily="34" charset="-122"/>
                <a:cs typeface="Inter" pitchFamily="34" charset="-120"/>
              </a:rPr>
              <a:t> Provides system status, including whether the model is successfully loaded and ready for inference.</a:t>
            </a:r>
            <a:endParaRPr lang="en-US" sz="1450" dirty="0"/>
          </a:p>
        </p:txBody>
      </p:sp>
      <p:sp>
        <p:nvSpPr>
          <p:cNvPr id="17" name="Text 11">
            <a:extLst>
              <a:ext uri="{FF2B5EF4-FFF2-40B4-BE49-F238E27FC236}">
                <a16:creationId xmlns:a16="http://schemas.microsoft.com/office/drawing/2014/main" id="{98718C58-F0FF-A3B7-E751-C590BCF2020F}"/>
              </a:ext>
            </a:extLst>
          </p:cNvPr>
          <p:cNvSpPr/>
          <p:nvPr/>
        </p:nvSpPr>
        <p:spPr>
          <a:xfrm>
            <a:off x="7554873" y="1916430"/>
            <a:ext cx="4277797" cy="297299"/>
          </a:xfrm>
          <a:prstGeom prst="rect">
            <a:avLst/>
          </a:prstGeom>
          <a:noFill/>
          <a:ln/>
        </p:spPr>
        <p:txBody>
          <a:bodyPr wrap="none" lIns="0" tIns="0" rIns="0" bIns="0" rtlCol="0" anchor="t"/>
          <a:lstStyle/>
          <a:p>
            <a:pPr marL="0" indent="0" algn="l">
              <a:lnSpc>
                <a:spcPts val="2300"/>
              </a:lnSpc>
              <a:buNone/>
            </a:pPr>
            <a:endParaRPr lang="en-US" sz="1850" dirty="0"/>
          </a:p>
        </p:txBody>
      </p:sp>
      <p:sp>
        <p:nvSpPr>
          <p:cNvPr id="18" name="Text 12">
            <a:extLst>
              <a:ext uri="{FF2B5EF4-FFF2-40B4-BE49-F238E27FC236}">
                <a16:creationId xmlns:a16="http://schemas.microsoft.com/office/drawing/2014/main" id="{5BF9CBE9-EC1E-8D5F-801E-3D863958BBD1}"/>
              </a:ext>
            </a:extLst>
          </p:cNvPr>
          <p:cNvSpPr/>
          <p:nvPr/>
        </p:nvSpPr>
        <p:spPr>
          <a:xfrm>
            <a:off x="7083148" y="1795794"/>
            <a:ext cx="4912909" cy="5203082"/>
          </a:xfrm>
          <a:prstGeom prst="rect">
            <a:avLst/>
          </a:prstGeom>
          <a:noFill/>
          <a:ln/>
        </p:spPr>
        <p:txBody>
          <a:bodyPr wrap="square" lIns="0" tIns="0" rIns="0" bIns="0" rtlCol="0" anchor="t"/>
          <a:lstStyle/>
          <a:p>
            <a:pPr>
              <a:lnSpc>
                <a:spcPts val="2350"/>
              </a:lnSpc>
            </a:pPr>
            <a:r>
              <a:rPr lang="en-US" sz="1600" b="1" dirty="0">
                <a:solidFill>
                  <a:srgbClr val="000000"/>
                </a:solidFill>
                <a:latin typeface="Inter Bold" pitchFamily="34" charset="0"/>
                <a:ea typeface="Inter Bold" pitchFamily="34" charset="-122"/>
                <a:cs typeface="Inter Bold" pitchFamily="34" charset="-120"/>
              </a:rPr>
              <a:t>Front-End (medical_dashboard.html)</a:t>
            </a:r>
            <a:endParaRPr lang="en-US" sz="1450" dirty="0">
              <a:solidFill>
                <a:srgbClr val="272525"/>
              </a:solidFill>
              <a:latin typeface="Inter" pitchFamily="34" charset="0"/>
              <a:ea typeface="Inter" pitchFamily="34" charset="-122"/>
              <a:cs typeface="Inter" pitchFamily="34" charset="-120"/>
            </a:endParaRPr>
          </a:p>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A modern HTML/CSS dashboard provides an intuitive user interface for clinical use:</a:t>
            </a:r>
          </a:p>
          <a:p>
            <a:pPr marL="285750" indent="-285750">
              <a:lnSpc>
                <a:spcPts val="2350"/>
              </a:lnSpc>
              <a:buFont typeface="Arial" panose="020B0604020202020204" pitchFamily="34" charset="0"/>
              <a:buChar char="•"/>
            </a:pPr>
            <a:r>
              <a:rPr lang="en-US" sz="1450" b="1" dirty="0">
                <a:solidFill>
                  <a:srgbClr val="272525"/>
                </a:solidFill>
                <a:latin typeface="Inter" pitchFamily="34" charset="0"/>
                <a:ea typeface="Inter" pitchFamily="34" charset="-122"/>
                <a:cs typeface="Inter" pitchFamily="34" charset="-120"/>
              </a:rPr>
              <a:t>User-Friendly Design:</a:t>
            </a:r>
            <a:r>
              <a:rPr lang="en-US" sz="1450" dirty="0">
                <a:solidFill>
                  <a:srgbClr val="272525"/>
                </a:solidFill>
                <a:latin typeface="Inter" pitchFamily="34" charset="0"/>
                <a:ea typeface="Inter" pitchFamily="34" charset="-122"/>
                <a:cs typeface="Inter" pitchFamily="34" charset="-120"/>
              </a:rPr>
              <a:t> Features a drag-and-drop upload mechanism, patient information form, and scan date input.</a:t>
            </a:r>
          </a:p>
          <a:p>
            <a:pPr marL="285750" indent="-285750">
              <a:lnSpc>
                <a:spcPts val="2350"/>
              </a:lnSpc>
              <a:buFont typeface="Arial" panose="020B0604020202020204" pitchFamily="34" charset="0"/>
              <a:buChar char="•"/>
            </a:pPr>
            <a:r>
              <a:rPr lang="en-US" sz="1450" b="1" dirty="0">
                <a:solidFill>
                  <a:srgbClr val="272525"/>
                </a:solidFill>
                <a:latin typeface="Inter" pitchFamily="34" charset="0"/>
                <a:ea typeface="Inter" pitchFamily="34" charset="-122"/>
                <a:cs typeface="Inter" pitchFamily="34" charset="-120"/>
              </a:rPr>
              <a:t>API Interaction:</a:t>
            </a:r>
            <a:r>
              <a:rPr lang="en-US" sz="1450" dirty="0">
                <a:solidFill>
                  <a:srgbClr val="272525"/>
                </a:solidFill>
                <a:latin typeface="Inter" pitchFamily="34" charset="0"/>
                <a:ea typeface="Inter" pitchFamily="34" charset="-122"/>
                <a:cs typeface="Inter" pitchFamily="34" charset="-120"/>
              </a:rPr>
              <a:t> Calls the Flask API via JavaScript to retrieve predictions and explanations.</a:t>
            </a:r>
          </a:p>
          <a:p>
            <a:pPr marL="285750" indent="-285750">
              <a:lnSpc>
                <a:spcPts val="2350"/>
              </a:lnSpc>
              <a:buFont typeface="Arial" panose="020B0604020202020204" pitchFamily="34" charset="0"/>
              <a:buChar char="•"/>
            </a:pPr>
            <a:r>
              <a:rPr lang="en-US" sz="1450" b="1" dirty="0">
                <a:solidFill>
                  <a:srgbClr val="272525"/>
                </a:solidFill>
                <a:latin typeface="Inter" pitchFamily="34" charset="0"/>
                <a:ea typeface="Inter" pitchFamily="34" charset="-122"/>
                <a:cs typeface="Inter" pitchFamily="34" charset="-120"/>
              </a:rPr>
              <a:t>Visualizations:</a:t>
            </a:r>
            <a:r>
              <a:rPr lang="en-US" sz="1450" dirty="0">
                <a:solidFill>
                  <a:srgbClr val="272525"/>
                </a:solidFill>
                <a:latin typeface="Inter" pitchFamily="34" charset="0"/>
                <a:ea typeface="Inter" pitchFamily="34" charset="-122"/>
                <a:cs typeface="Inter" pitchFamily="34" charset="-120"/>
              </a:rPr>
              <a:t> Displays the primary diagnosis with a confidence bar, a detailed per-class probability table, and the crucial Grad-CAM heatmap overlay.</a:t>
            </a:r>
          </a:p>
          <a:p>
            <a:pPr marL="285750" indent="-285750">
              <a:lnSpc>
                <a:spcPts val="2350"/>
              </a:lnSpc>
              <a:buFont typeface="Arial" panose="020B0604020202020204" pitchFamily="34" charset="0"/>
              <a:buChar char="•"/>
            </a:pPr>
            <a:r>
              <a:rPr lang="en-US" sz="1450" b="1" dirty="0">
                <a:solidFill>
                  <a:srgbClr val="272525"/>
                </a:solidFill>
                <a:latin typeface="Inter" pitchFamily="34" charset="0"/>
                <a:ea typeface="Inter" pitchFamily="34" charset="-122"/>
                <a:cs typeface="Inter" pitchFamily="34" charset="-120"/>
              </a:rPr>
              <a:t>Reporting:</a:t>
            </a:r>
            <a:r>
              <a:rPr lang="en-US" sz="1450" dirty="0">
                <a:solidFill>
                  <a:srgbClr val="272525"/>
                </a:solidFill>
                <a:latin typeface="Inter" pitchFamily="34" charset="0"/>
                <a:ea typeface="Inter" pitchFamily="34" charset="-122"/>
                <a:cs typeface="Inter" pitchFamily="34" charset="-120"/>
              </a:rPr>
              <a:t> Supports PDF export of comprehensive reports using </a:t>
            </a:r>
            <a:r>
              <a:rPr lang="en-US" sz="1450" dirty="0">
                <a:solidFill>
                  <a:srgbClr val="272525"/>
                </a:solidFill>
                <a:highlight>
                  <a:srgbClr val="F2F2F2"/>
                </a:highlight>
                <a:latin typeface="Consolas" pitchFamily="34" charset="0"/>
                <a:ea typeface="Consolas" pitchFamily="34" charset="-122"/>
                <a:cs typeface="Consolas" pitchFamily="34" charset="-120"/>
              </a:rPr>
              <a:t>html2canvas</a:t>
            </a:r>
            <a:r>
              <a:rPr lang="en-US" sz="1450" dirty="0">
                <a:solidFill>
                  <a:srgbClr val="272525"/>
                </a:solidFill>
                <a:latin typeface="Inter" pitchFamily="34" charset="0"/>
                <a:ea typeface="Inter" pitchFamily="34" charset="-122"/>
                <a:cs typeface="Inter" pitchFamily="34" charset="-120"/>
              </a:rPr>
              <a:t> and </a:t>
            </a:r>
            <a:r>
              <a:rPr lang="en-US" sz="1450" dirty="0" err="1">
                <a:solidFill>
                  <a:srgbClr val="272525"/>
                </a:solidFill>
                <a:highlight>
                  <a:srgbClr val="F2F2F2"/>
                </a:highlight>
                <a:latin typeface="Consolas" pitchFamily="34" charset="0"/>
                <a:ea typeface="Consolas" pitchFamily="34" charset="-122"/>
                <a:cs typeface="Consolas" pitchFamily="34" charset="-120"/>
              </a:rPr>
              <a:t>jsPDF</a:t>
            </a:r>
            <a:r>
              <a:rPr lang="en-US" sz="1450" dirty="0">
                <a:solidFill>
                  <a:srgbClr val="272525"/>
                </a:solidFill>
                <a:latin typeface="Inter" pitchFamily="34" charset="0"/>
                <a:ea typeface="Inter" pitchFamily="34" charset="-122"/>
                <a:cs typeface="Inter" pitchFamily="34" charset="-120"/>
              </a:rPr>
              <a:t> , facilitating integration into clinical documentation workflows.</a:t>
            </a:r>
            <a:endParaRPr lang="en-US" sz="1450" dirty="0"/>
          </a:p>
          <a:p>
            <a:pPr marL="285750" indent="-285750">
              <a:lnSpc>
                <a:spcPts val="2350"/>
              </a:lnSpc>
              <a:buFont typeface="Arial" panose="020B0604020202020204" pitchFamily="34" charset="0"/>
              <a:buChar char="•"/>
            </a:pPr>
            <a:endParaRPr lang="en-US" sz="1450" dirty="0"/>
          </a:p>
          <a:p>
            <a:pPr>
              <a:lnSpc>
                <a:spcPts val="2350"/>
              </a:lnSpc>
            </a:pPr>
            <a:endParaRPr lang="en-US" sz="1450" dirty="0"/>
          </a:p>
          <a:p>
            <a:pPr>
              <a:lnSpc>
                <a:spcPts val="2350"/>
              </a:lnSpc>
            </a:pPr>
            <a:endParaRPr lang="en-US" sz="1450" dirty="0"/>
          </a:p>
          <a:p>
            <a:pPr marL="0" indent="0" algn="l">
              <a:lnSpc>
                <a:spcPts val="2350"/>
              </a:lnSpc>
              <a:buNone/>
            </a:pPr>
            <a:endParaRPr lang="en-US" sz="1450" dirty="0"/>
          </a:p>
        </p:txBody>
      </p:sp>
      <p:sp>
        <p:nvSpPr>
          <p:cNvPr id="19" name="Text 13">
            <a:extLst>
              <a:ext uri="{FF2B5EF4-FFF2-40B4-BE49-F238E27FC236}">
                <a16:creationId xmlns:a16="http://schemas.microsoft.com/office/drawing/2014/main" id="{6719921B-DA1C-2ACB-FBC8-6AD8F1A67ED0}"/>
              </a:ext>
            </a:extLst>
          </p:cNvPr>
          <p:cNvSpPr/>
          <p:nvPr/>
        </p:nvSpPr>
        <p:spPr>
          <a:xfrm>
            <a:off x="7554873" y="3183850"/>
            <a:ext cx="6417112" cy="608648"/>
          </a:xfrm>
          <a:prstGeom prst="rect">
            <a:avLst/>
          </a:prstGeom>
          <a:noFill/>
          <a:ln/>
        </p:spPr>
        <p:txBody>
          <a:bodyPr wrap="square" lIns="0" tIns="0" rIns="0" bIns="0" rtlCol="0" anchor="t"/>
          <a:lstStyle/>
          <a:p>
            <a:pPr marL="342900" indent="-342900" algn="l">
              <a:lnSpc>
                <a:spcPts val="2350"/>
              </a:lnSpc>
              <a:buSzPct val="100000"/>
              <a:buChar char="•"/>
            </a:pPr>
            <a:endParaRPr lang="en-US" sz="1450" dirty="0"/>
          </a:p>
        </p:txBody>
      </p:sp>
      <p:sp>
        <p:nvSpPr>
          <p:cNvPr id="20" name="Text 14">
            <a:extLst>
              <a:ext uri="{FF2B5EF4-FFF2-40B4-BE49-F238E27FC236}">
                <a16:creationId xmlns:a16="http://schemas.microsoft.com/office/drawing/2014/main" id="{6803F30F-355C-574E-B087-74A82956195F}"/>
              </a:ext>
            </a:extLst>
          </p:cNvPr>
          <p:cNvSpPr/>
          <p:nvPr/>
        </p:nvSpPr>
        <p:spPr>
          <a:xfrm>
            <a:off x="7554873" y="3859054"/>
            <a:ext cx="6417112" cy="608648"/>
          </a:xfrm>
          <a:prstGeom prst="rect">
            <a:avLst/>
          </a:prstGeom>
          <a:noFill/>
          <a:ln/>
        </p:spPr>
        <p:txBody>
          <a:bodyPr wrap="square" lIns="0" tIns="0" rIns="0" bIns="0" rtlCol="0" anchor="t"/>
          <a:lstStyle/>
          <a:p>
            <a:pPr marL="342900" indent="-342900" algn="l">
              <a:lnSpc>
                <a:spcPts val="2350"/>
              </a:lnSpc>
              <a:buSzPct val="100000"/>
              <a:buChar char="•"/>
            </a:pPr>
            <a:endParaRPr lang="en-US" sz="1450" dirty="0"/>
          </a:p>
        </p:txBody>
      </p:sp>
      <p:sp>
        <p:nvSpPr>
          <p:cNvPr id="21" name="Text 15">
            <a:extLst>
              <a:ext uri="{FF2B5EF4-FFF2-40B4-BE49-F238E27FC236}">
                <a16:creationId xmlns:a16="http://schemas.microsoft.com/office/drawing/2014/main" id="{30E15012-C573-97D7-64E8-0CE549FE7C19}"/>
              </a:ext>
            </a:extLst>
          </p:cNvPr>
          <p:cNvSpPr/>
          <p:nvPr/>
        </p:nvSpPr>
        <p:spPr>
          <a:xfrm>
            <a:off x="7554873" y="4534257"/>
            <a:ext cx="6417112" cy="912971"/>
          </a:xfrm>
          <a:prstGeom prst="rect">
            <a:avLst/>
          </a:prstGeom>
          <a:noFill/>
          <a:ln/>
        </p:spPr>
        <p:txBody>
          <a:bodyPr wrap="square" lIns="0" tIns="0" rIns="0" bIns="0" rtlCol="0" anchor="t"/>
          <a:lstStyle/>
          <a:p>
            <a:pPr marL="342900" indent="-342900" algn="l">
              <a:lnSpc>
                <a:spcPts val="2350"/>
              </a:lnSpc>
              <a:buSzPct val="100000"/>
              <a:buChar char="•"/>
            </a:pPr>
            <a:endParaRPr lang="en-US" sz="1450" dirty="0"/>
          </a:p>
        </p:txBody>
      </p:sp>
      <p:sp>
        <p:nvSpPr>
          <p:cNvPr id="22" name="Text 16">
            <a:extLst>
              <a:ext uri="{FF2B5EF4-FFF2-40B4-BE49-F238E27FC236}">
                <a16:creationId xmlns:a16="http://schemas.microsoft.com/office/drawing/2014/main" id="{DB9C169B-F9A9-1F63-5689-14C472B5B799}"/>
              </a:ext>
            </a:extLst>
          </p:cNvPr>
          <p:cNvSpPr/>
          <p:nvPr/>
        </p:nvSpPr>
        <p:spPr>
          <a:xfrm>
            <a:off x="7554873" y="5513784"/>
            <a:ext cx="6417112" cy="920591"/>
          </a:xfrm>
          <a:prstGeom prst="rect">
            <a:avLst/>
          </a:prstGeom>
          <a:noFill/>
          <a:ln/>
        </p:spPr>
        <p:txBody>
          <a:bodyPr wrap="square" lIns="0" tIns="0" rIns="0" bIns="0" rtlCol="0" anchor="t"/>
          <a:lstStyle/>
          <a:p>
            <a:pPr marL="342900" indent="-342900" algn="l">
              <a:lnSpc>
                <a:spcPts val="2350"/>
              </a:lnSpc>
              <a:buSzPct val="100000"/>
              <a:buChar char="•"/>
            </a:pPr>
            <a:endParaRPr lang="en-US" sz="1450" dirty="0"/>
          </a:p>
        </p:txBody>
      </p:sp>
    </p:spTree>
    <p:extLst>
      <p:ext uri="{BB962C8B-B14F-4D97-AF65-F5344CB8AC3E}">
        <p14:creationId xmlns:p14="http://schemas.microsoft.com/office/powerpoint/2010/main" val="1441699838"/>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96</TotalTime>
  <Words>1487</Words>
  <Application>Microsoft Office PowerPoint</Application>
  <PresentationFormat>Widescreen</PresentationFormat>
  <Paragraphs>102</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Arial</vt:lpstr>
      <vt:lpstr>Consolas</vt:lpstr>
      <vt:lpstr>Inter</vt:lpstr>
      <vt:lpstr>Inter Bold</vt:lpstr>
      <vt:lpstr>Neue Haas Grotesk Text Pro</vt:lpstr>
      <vt:lpstr>VanillaVTI</vt:lpstr>
      <vt:lpstr>RAG-Enabled Workflow Automation for MRI Brain Tumor Classification Using Transfer Learning</vt:lpstr>
      <vt:lpstr>Problem &amp; Objective: Enhancing Brain Tumor Diagnosis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Muhammad Ramish Ali</dc:creator>
  <cp:lastModifiedBy>Muhammad Ramish Ali</cp:lastModifiedBy>
  <cp:revision>1</cp:revision>
  <dcterms:created xsi:type="dcterms:W3CDTF">2025-12-09T08:44:30Z</dcterms:created>
  <dcterms:modified xsi:type="dcterms:W3CDTF">2025-12-09T10:30:09Z</dcterms:modified>
</cp:coreProperties>
</file>